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267" r:id="rId5"/>
    <p:sldId id="258" r:id="rId6"/>
    <p:sldId id="257" r:id="rId7"/>
    <p:sldId id="268" r:id="rId8"/>
    <p:sldId id="279" r:id="rId9"/>
    <p:sldId id="269" r:id="rId10"/>
    <p:sldId id="271" r:id="rId11"/>
    <p:sldId id="278" r:id="rId12"/>
    <p:sldId id="272" r:id="rId13"/>
    <p:sldId id="273" r:id="rId14"/>
    <p:sldId id="275" r:id="rId15"/>
    <p:sldId id="276" r:id="rId16"/>
    <p:sldId id="280" r:id="rId17"/>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cat Ellen" initials="DE" lastIdx="9" clrIdx="0">
    <p:extLst>
      <p:ext uri="{19B8F6BF-5375-455C-9EA6-DF929625EA0E}">
        <p15:presenceInfo xmlns:p15="http://schemas.microsoft.com/office/powerpoint/2012/main" userId="S-1-5-21-1073944968-1166168110-134157935-331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32FF32"/>
    <a:srgbClr val="92D050"/>
    <a:srgbClr val="15C2FF"/>
    <a:srgbClr val="FF5050"/>
    <a:srgbClr val="59C6F2"/>
    <a:srgbClr val="E6007D"/>
    <a:srgbClr val="3C3C3B"/>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F9BD97-82F5-471C-A6C2-DFE76F30CB57}" v="3" dt="2019-11-28T15:28:36.417"/>
    <p1510:client id="{F06D8E30-8649-1F07-F80A-E5C512E677D7}" v="5" dt="2019-12-16T14:34:29.33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94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D5D448-7916-4A92-963C-C027AA6C5930}"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BE"/>
        </a:p>
      </dgm:t>
    </dgm:pt>
    <dgm:pt modelId="{A308D0A4-4FB8-44C5-B802-25EA643DC5F1}">
      <dgm:prSet phldrT="[Tekst]"/>
      <dgm:spPr/>
      <dgm:t>
        <a:bodyPr/>
        <a:lstStyle/>
        <a:p>
          <a:r>
            <a:rPr lang="nl-BE" b="1" err="1">
              <a:solidFill>
                <a:schemeClr val="tx1"/>
              </a:solidFill>
            </a:rPr>
            <a:t>Bio-informatics</a:t>
          </a:r>
          <a:endParaRPr lang="nl-BE" b="1">
            <a:solidFill>
              <a:schemeClr val="tx1"/>
            </a:solidFill>
          </a:endParaRPr>
        </a:p>
      </dgm:t>
    </dgm:pt>
    <dgm:pt modelId="{9BCEDC6F-1E5E-4DD4-92B9-04EFA32401D2}" type="parTrans" cxnId="{078935C9-9F8B-4855-A96E-0A28DCC476BE}">
      <dgm:prSet/>
      <dgm:spPr/>
      <dgm:t>
        <a:bodyPr/>
        <a:lstStyle/>
        <a:p>
          <a:endParaRPr lang="nl-BE">
            <a:solidFill>
              <a:schemeClr val="tx1"/>
            </a:solidFill>
          </a:endParaRPr>
        </a:p>
      </dgm:t>
    </dgm:pt>
    <dgm:pt modelId="{F426186B-CAC0-4114-BA95-2FC3DE2B4986}" type="sibTrans" cxnId="{078935C9-9F8B-4855-A96E-0A28DCC476BE}">
      <dgm:prSet/>
      <dgm:spPr/>
      <dgm:t>
        <a:bodyPr/>
        <a:lstStyle/>
        <a:p>
          <a:endParaRPr lang="nl-BE">
            <a:solidFill>
              <a:schemeClr val="tx1"/>
            </a:solidFill>
          </a:endParaRPr>
        </a:p>
      </dgm:t>
    </dgm:pt>
    <dgm:pt modelId="{3142CEFC-4BC7-4F25-AB23-12B7F5105393}">
      <dgm:prSet phldrT="[Tekst]"/>
      <dgm:spPr/>
      <dgm:t>
        <a:bodyPr/>
        <a:lstStyle/>
        <a:p>
          <a:r>
            <a:rPr lang="nl-BE" err="1">
              <a:solidFill>
                <a:schemeClr val="tx1"/>
              </a:solidFill>
            </a:rPr>
            <a:t>Molecular</a:t>
          </a:r>
          <a:r>
            <a:rPr lang="nl-BE">
              <a:solidFill>
                <a:schemeClr val="tx1"/>
              </a:solidFill>
            </a:rPr>
            <a:t> </a:t>
          </a:r>
          <a:r>
            <a:rPr lang="nl-BE" err="1">
              <a:solidFill>
                <a:schemeClr val="tx1"/>
              </a:solidFill>
            </a:rPr>
            <a:t>Biology</a:t>
          </a:r>
          <a:endParaRPr lang="nl-BE">
            <a:solidFill>
              <a:schemeClr val="tx1"/>
            </a:solidFill>
          </a:endParaRPr>
        </a:p>
      </dgm:t>
    </dgm:pt>
    <dgm:pt modelId="{63D5A15C-53E3-471D-8DEA-3F9E02E1FA53}" type="parTrans" cxnId="{4D7EB394-EFB4-4933-BFD7-9C449CCFF81C}">
      <dgm:prSet/>
      <dgm:spPr/>
      <dgm:t>
        <a:bodyPr/>
        <a:lstStyle/>
        <a:p>
          <a:endParaRPr lang="nl-BE">
            <a:solidFill>
              <a:schemeClr val="tx1"/>
            </a:solidFill>
          </a:endParaRPr>
        </a:p>
      </dgm:t>
    </dgm:pt>
    <dgm:pt modelId="{D015C8BF-247E-499D-BFA9-8E309B0CFABD}" type="sibTrans" cxnId="{4D7EB394-EFB4-4933-BFD7-9C449CCFF81C}">
      <dgm:prSet/>
      <dgm:spPr/>
      <dgm:t>
        <a:bodyPr/>
        <a:lstStyle/>
        <a:p>
          <a:endParaRPr lang="nl-BE">
            <a:solidFill>
              <a:schemeClr val="tx1"/>
            </a:solidFill>
          </a:endParaRPr>
        </a:p>
      </dgm:t>
    </dgm:pt>
    <dgm:pt modelId="{A3B4AE29-9044-48E1-A412-1A15A2CE0E30}">
      <dgm:prSet phldrT="[Tekst]"/>
      <dgm:spPr/>
      <dgm:t>
        <a:bodyPr/>
        <a:lstStyle/>
        <a:p>
          <a:r>
            <a:rPr lang="nl-BE">
              <a:solidFill>
                <a:schemeClr val="tx1"/>
              </a:solidFill>
            </a:rPr>
            <a:t>Information Technologies</a:t>
          </a:r>
        </a:p>
      </dgm:t>
    </dgm:pt>
    <dgm:pt modelId="{7B99F27D-FC20-4365-B9EE-5092E2A4C786}" type="parTrans" cxnId="{847460EA-FDD8-4575-9D72-78E917B0EB17}">
      <dgm:prSet/>
      <dgm:spPr/>
      <dgm:t>
        <a:bodyPr/>
        <a:lstStyle/>
        <a:p>
          <a:endParaRPr lang="nl-BE">
            <a:solidFill>
              <a:schemeClr val="tx1"/>
            </a:solidFill>
          </a:endParaRPr>
        </a:p>
      </dgm:t>
    </dgm:pt>
    <dgm:pt modelId="{59E9E103-7389-4EF4-BE54-5D31F29FB49F}" type="sibTrans" cxnId="{847460EA-FDD8-4575-9D72-78E917B0EB17}">
      <dgm:prSet/>
      <dgm:spPr/>
      <dgm:t>
        <a:bodyPr/>
        <a:lstStyle/>
        <a:p>
          <a:endParaRPr lang="nl-BE">
            <a:solidFill>
              <a:schemeClr val="tx1"/>
            </a:solidFill>
          </a:endParaRPr>
        </a:p>
      </dgm:t>
    </dgm:pt>
    <dgm:pt modelId="{7D10450B-408F-4F80-81DE-1972735D6903}" type="pres">
      <dgm:prSet presAssocID="{B2D5D448-7916-4A92-963C-C027AA6C5930}" presName="cycle" presStyleCnt="0">
        <dgm:presLayoutVars>
          <dgm:chMax val="1"/>
          <dgm:dir/>
          <dgm:animLvl val="ctr"/>
          <dgm:resizeHandles val="exact"/>
        </dgm:presLayoutVars>
      </dgm:prSet>
      <dgm:spPr/>
    </dgm:pt>
    <dgm:pt modelId="{12359F18-E9F7-4441-98BA-A4C2A0DD285B}" type="pres">
      <dgm:prSet presAssocID="{A308D0A4-4FB8-44C5-B802-25EA643DC5F1}" presName="centerShape" presStyleLbl="node0" presStyleIdx="0" presStyleCnt="1" custLinFactNeighborX="16342" custLinFactNeighborY="5953"/>
      <dgm:spPr/>
    </dgm:pt>
    <dgm:pt modelId="{E6A4B5B1-1403-4732-A92D-E29FEB7611D1}" type="pres">
      <dgm:prSet presAssocID="{63D5A15C-53E3-471D-8DEA-3F9E02E1FA53}" presName="parTrans" presStyleLbl="bgSibTrans2D1" presStyleIdx="0" presStyleCnt="2"/>
      <dgm:spPr/>
    </dgm:pt>
    <dgm:pt modelId="{96EA9615-C443-4558-A61C-0107F8BF2658}" type="pres">
      <dgm:prSet presAssocID="{3142CEFC-4BC7-4F25-AB23-12B7F5105393}" presName="node" presStyleLbl="node1" presStyleIdx="0" presStyleCnt="2" custRadScaleRad="68510" custRadScaleInc="4673">
        <dgm:presLayoutVars>
          <dgm:bulletEnabled val="1"/>
        </dgm:presLayoutVars>
      </dgm:prSet>
      <dgm:spPr/>
    </dgm:pt>
    <dgm:pt modelId="{636EF593-9321-45FE-8F9C-049614969C50}" type="pres">
      <dgm:prSet presAssocID="{7B99F27D-FC20-4365-B9EE-5092E2A4C786}" presName="parTrans" presStyleLbl="bgSibTrans2D1" presStyleIdx="1" presStyleCnt="2"/>
      <dgm:spPr/>
    </dgm:pt>
    <dgm:pt modelId="{E3A0AC8A-8FF2-412F-AF5E-0DBF665674D0}" type="pres">
      <dgm:prSet presAssocID="{A3B4AE29-9044-48E1-A412-1A15A2CE0E30}" presName="node" presStyleLbl="node1" presStyleIdx="1" presStyleCnt="2" custRadScaleRad="96608" custRadScaleInc="-21090">
        <dgm:presLayoutVars>
          <dgm:bulletEnabled val="1"/>
        </dgm:presLayoutVars>
      </dgm:prSet>
      <dgm:spPr/>
    </dgm:pt>
  </dgm:ptLst>
  <dgm:cxnLst>
    <dgm:cxn modelId="{7CFF2008-EAED-4A28-A693-64B10049F22E}" type="presOf" srcId="{B2D5D448-7916-4A92-963C-C027AA6C5930}" destId="{7D10450B-408F-4F80-81DE-1972735D6903}" srcOrd="0" destOrd="0" presId="urn:microsoft.com/office/officeart/2005/8/layout/radial4"/>
    <dgm:cxn modelId="{5E04ED0B-703E-4306-8F81-F4C30549EEDE}" type="presOf" srcId="{7B99F27D-FC20-4365-B9EE-5092E2A4C786}" destId="{636EF593-9321-45FE-8F9C-049614969C50}" srcOrd="0" destOrd="0" presId="urn:microsoft.com/office/officeart/2005/8/layout/radial4"/>
    <dgm:cxn modelId="{733BA415-B0C0-4295-AD19-6C583664675D}" type="presOf" srcId="{A308D0A4-4FB8-44C5-B802-25EA643DC5F1}" destId="{12359F18-E9F7-4441-98BA-A4C2A0DD285B}" srcOrd="0" destOrd="0" presId="urn:microsoft.com/office/officeart/2005/8/layout/radial4"/>
    <dgm:cxn modelId="{E3044476-43CD-4946-9B85-54A0927EA76D}" type="presOf" srcId="{63D5A15C-53E3-471D-8DEA-3F9E02E1FA53}" destId="{E6A4B5B1-1403-4732-A92D-E29FEB7611D1}" srcOrd="0" destOrd="0" presId="urn:microsoft.com/office/officeart/2005/8/layout/radial4"/>
    <dgm:cxn modelId="{4D7EB394-EFB4-4933-BFD7-9C449CCFF81C}" srcId="{A308D0A4-4FB8-44C5-B802-25EA643DC5F1}" destId="{3142CEFC-4BC7-4F25-AB23-12B7F5105393}" srcOrd="0" destOrd="0" parTransId="{63D5A15C-53E3-471D-8DEA-3F9E02E1FA53}" sibTransId="{D015C8BF-247E-499D-BFA9-8E309B0CFABD}"/>
    <dgm:cxn modelId="{00CEDDAB-9D30-4A86-94CB-79603923C0F5}" type="presOf" srcId="{3142CEFC-4BC7-4F25-AB23-12B7F5105393}" destId="{96EA9615-C443-4558-A61C-0107F8BF2658}" srcOrd="0" destOrd="0" presId="urn:microsoft.com/office/officeart/2005/8/layout/radial4"/>
    <dgm:cxn modelId="{078935C9-9F8B-4855-A96E-0A28DCC476BE}" srcId="{B2D5D448-7916-4A92-963C-C027AA6C5930}" destId="{A308D0A4-4FB8-44C5-B802-25EA643DC5F1}" srcOrd="0" destOrd="0" parTransId="{9BCEDC6F-1E5E-4DD4-92B9-04EFA32401D2}" sibTransId="{F426186B-CAC0-4114-BA95-2FC3DE2B4986}"/>
    <dgm:cxn modelId="{4EE325D1-7183-4D1F-BF01-B4C45B2B6E20}" type="presOf" srcId="{A3B4AE29-9044-48E1-A412-1A15A2CE0E30}" destId="{E3A0AC8A-8FF2-412F-AF5E-0DBF665674D0}" srcOrd="0" destOrd="0" presId="urn:microsoft.com/office/officeart/2005/8/layout/radial4"/>
    <dgm:cxn modelId="{847460EA-FDD8-4575-9D72-78E917B0EB17}" srcId="{A308D0A4-4FB8-44C5-B802-25EA643DC5F1}" destId="{A3B4AE29-9044-48E1-A412-1A15A2CE0E30}" srcOrd="1" destOrd="0" parTransId="{7B99F27D-FC20-4365-B9EE-5092E2A4C786}" sibTransId="{59E9E103-7389-4EF4-BE54-5D31F29FB49F}"/>
    <dgm:cxn modelId="{C417E62C-0983-4BB7-9079-2EC4B42B859B}" type="presParOf" srcId="{7D10450B-408F-4F80-81DE-1972735D6903}" destId="{12359F18-E9F7-4441-98BA-A4C2A0DD285B}" srcOrd="0" destOrd="0" presId="urn:microsoft.com/office/officeart/2005/8/layout/radial4"/>
    <dgm:cxn modelId="{6530E3D3-9B90-4157-89C5-A6F360EAB6D0}" type="presParOf" srcId="{7D10450B-408F-4F80-81DE-1972735D6903}" destId="{E6A4B5B1-1403-4732-A92D-E29FEB7611D1}" srcOrd="1" destOrd="0" presId="urn:microsoft.com/office/officeart/2005/8/layout/radial4"/>
    <dgm:cxn modelId="{F81704E2-D500-4D84-B4F9-50C6C67BDD7A}" type="presParOf" srcId="{7D10450B-408F-4F80-81DE-1972735D6903}" destId="{96EA9615-C443-4558-A61C-0107F8BF2658}" srcOrd="2" destOrd="0" presId="urn:microsoft.com/office/officeart/2005/8/layout/radial4"/>
    <dgm:cxn modelId="{C9D29CF7-471A-4988-808F-80D54121F8F6}" type="presParOf" srcId="{7D10450B-408F-4F80-81DE-1972735D6903}" destId="{636EF593-9321-45FE-8F9C-049614969C50}" srcOrd="3" destOrd="0" presId="urn:microsoft.com/office/officeart/2005/8/layout/radial4"/>
    <dgm:cxn modelId="{185C84A6-A9F4-4E1B-A4B3-481F4046005E}" type="presParOf" srcId="{7D10450B-408F-4F80-81DE-1972735D6903}" destId="{E3A0AC8A-8FF2-412F-AF5E-0DBF665674D0}" srcOrd="4" destOrd="0" presId="urn:microsoft.com/office/officeart/2005/8/layout/radial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10E288-BE73-410E-B8EA-25820AC84C50}"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nl-NL"/>
        </a:p>
      </dgm:t>
    </dgm:pt>
    <dgm:pt modelId="{D97C0C36-923A-4753-B097-CF85DD578352}">
      <dgm:prSet phldrT="[Tekst]"/>
      <dgm:spPr/>
      <dgm:t>
        <a:bodyPr/>
        <a:lstStyle/>
        <a:p>
          <a:r>
            <a:rPr lang="nl-NL"/>
            <a:t>“wet-lab” </a:t>
          </a:r>
          <a:r>
            <a:rPr lang="nl-NL" err="1"/>
            <a:t>technician</a:t>
          </a:r>
          <a:endParaRPr lang="nl-NL"/>
        </a:p>
      </dgm:t>
    </dgm:pt>
    <dgm:pt modelId="{967F99AA-C1D6-4202-8FD5-12EE874AB0B4}" type="parTrans" cxnId="{9006490E-EFD4-40A1-A9E9-16C68EB7DA83}">
      <dgm:prSet/>
      <dgm:spPr/>
      <dgm:t>
        <a:bodyPr/>
        <a:lstStyle/>
        <a:p>
          <a:endParaRPr lang="nl-NL"/>
        </a:p>
      </dgm:t>
    </dgm:pt>
    <dgm:pt modelId="{9C9E02F2-38A5-4A92-B62E-A2BAB7939EA4}" type="sibTrans" cxnId="{9006490E-EFD4-40A1-A9E9-16C68EB7DA83}">
      <dgm:prSet/>
      <dgm:spPr/>
      <dgm:t>
        <a:bodyPr/>
        <a:lstStyle/>
        <a:p>
          <a:endParaRPr lang="nl-NL"/>
        </a:p>
      </dgm:t>
    </dgm:pt>
    <dgm:pt modelId="{7D3B936C-2D7B-4D58-8F56-DBAE0A13CBA9}">
      <dgm:prSet phldrT="[Tekst]"/>
      <dgm:spPr/>
      <dgm:t>
        <a:bodyPr/>
        <a:lstStyle/>
        <a:p>
          <a:r>
            <a:rPr lang="nl-NL"/>
            <a:t>“dry-lab” </a:t>
          </a:r>
          <a:r>
            <a:rPr lang="nl-NL" err="1"/>
            <a:t>technician</a:t>
          </a:r>
          <a:endParaRPr lang="nl-NL"/>
        </a:p>
      </dgm:t>
    </dgm:pt>
    <dgm:pt modelId="{7FFB41A0-D97B-4ABB-B88C-A199A9D08EA8}" type="parTrans" cxnId="{E2252DBC-C2B9-41B0-BCE4-E5997C401D1E}">
      <dgm:prSet/>
      <dgm:spPr/>
      <dgm:t>
        <a:bodyPr/>
        <a:lstStyle/>
        <a:p>
          <a:endParaRPr lang="nl-NL"/>
        </a:p>
      </dgm:t>
    </dgm:pt>
    <dgm:pt modelId="{84F21952-4330-4CC7-BF99-1BC2B8301A11}" type="sibTrans" cxnId="{E2252DBC-C2B9-41B0-BCE4-E5997C401D1E}">
      <dgm:prSet/>
      <dgm:spPr/>
      <dgm:t>
        <a:bodyPr/>
        <a:lstStyle/>
        <a:p>
          <a:endParaRPr lang="nl-NL"/>
        </a:p>
      </dgm:t>
    </dgm:pt>
    <dgm:pt modelId="{CB963216-98E2-4F99-82E9-FF43FF2D35CB}" type="pres">
      <dgm:prSet presAssocID="{8010E288-BE73-410E-B8EA-25820AC84C50}" presName="Name0" presStyleCnt="0">
        <dgm:presLayoutVars>
          <dgm:chMax val="7"/>
          <dgm:chPref val="7"/>
          <dgm:dir/>
          <dgm:animLvl val="lvl"/>
        </dgm:presLayoutVars>
      </dgm:prSet>
      <dgm:spPr/>
    </dgm:pt>
    <dgm:pt modelId="{08DD8836-FAEE-49BE-B02E-C8A1D34E90B3}" type="pres">
      <dgm:prSet presAssocID="{D97C0C36-923A-4753-B097-CF85DD578352}" presName="Accent1" presStyleCnt="0"/>
      <dgm:spPr/>
    </dgm:pt>
    <dgm:pt modelId="{19800CAC-8A6C-427C-9B59-1B9434E2DA32}" type="pres">
      <dgm:prSet presAssocID="{D97C0C36-923A-4753-B097-CF85DD578352}" presName="Accent" presStyleLbl="node1" presStyleIdx="0" presStyleCnt="2"/>
      <dgm:spPr/>
    </dgm:pt>
    <dgm:pt modelId="{5C68A5B1-CAC0-45A5-9F44-5992F142F10D}" type="pres">
      <dgm:prSet presAssocID="{D97C0C36-923A-4753-B097-CF85DD578352}" presName="Parent1" presStyleLbl="revTx" presStyleIdx="0" presStyleCnt="2">
        <dgm:presLayoutVars>
          <dgm:chMax val="1"/>
          <dgm:chPref val="1"/>
          <dgm:bulletEnabled val="1"/>
        </dgm:presLayoutVars>
      </dgm:prSet>
      <dgm:spPr/>
    </dgm:pt>
    <dgm:pt modelId="{D706ED0E-F586-47BF-B11E-B299C59FA46D}" type="pres">
      <dgm:prSet presAssocID="{7D3B936C-2D7B-4D58-8F56-DBAE0A13CBA9}" presName="Accent2" presStyleCnt="0"/>
      <dgm:spPr/>
    </dgm:pt>
    <dgm:pt modelId="{554AC6F1-3E90-4C3D-BDDE-49EFA4BA6133}" type="pres">
      <dgm:prSet presAssocID="{7D3B936C-2D7B-4D58-8F56-DBAE0A13CBA9}" presName="Accent" presStyleLbl="node1" presStyleIdx="1" presStyleCnt="2"/>
      <dgm:spPr/>
    </dgm:pt>
    <dgm:pt modelId="{1BD3F35D-EE78-494F-8A60-2B111B380940}" type="pres">
      <dgm:prSet presAssocID="{7D3B936C-2D7B-4D58-8F56-DBAE0A13CBA9}" presName="Parent2" presStyleLbl="revTx" presStyleIdx="1" presStyleCnt="2">
        <dgm:presLayoutVars>
          <dgm:chMax val="1"/>
          <dgm:chPref val="1"/>
          <dgm:bulletEnabled val="1"/>
        </dgm:presLayoutVars>
      </dgm:prSet>
      <dgm:spPr/>
    </dgm:pt>
  </dgm:ptLst>
  <dgm:cxnLst>
    <dgm:cxn modelId="{1C24160E-DCD1-41CF-AC26-8EDC45435547}" type="presOf" srcId="{D97C0C36-923A-4753-B097-CF85DD578352}" destId="{5C68A5B1-CAC0-45A5-9F44-5992F142F10D}" srcOrd="0" destOrd="0" presId="urn:microsoft.com/office/officeart/2009/layout/CircleArrowProcess"/>
    <dgm:cxn modelId="{9006490E-EFD4-40A1-A9E9-16C68EB7DA83}" srcId="{8010E288-BE73-410E-B8EA-25820AC84C50}" destId="{D97C0C36-923A-4753-B097-CF85DD578352}" srcOrd="0" destOrd="0" parTransId="{967F99AA-C1D6-4202-8FD5-12EE874AB0B4}" sibTransId="{9C9E02F2-38A5-4A92-B62E-A2BAB7939EA4}"/>
    <dgm:cxn modelId="{81006897-C187-46F5-AA7F-E5EEB92AB8C6}" type="presOf" srcId="{7D3B936C-2D7B-4D58-8F56-DBAE0A13CBA9}" destId="{1BD3F35D-EE78-494F-8A60-2B111B380940}" srcOrd="0" destOrd="0" presId="urn:microsoft.com/office/officeart/2009/layout/CircleArrowProcess"/>
    <dgm:cxn modelId="{E2252DBC-C2B9-41B0-BCE4-E5997C401D1E}" srcId="{8010E288-BE73-410E-B8EA-25820AC84C50}" destId="{7D3B936C-2D7B-4D58-8F56-DBAE0A13CBA9}" srcOrd="1" destOrd="0" parTransId="{7FFB41A0-D97B-4ABB-B88C-A199A9D08EA8}" sibTransId="{84F21952-4330-4CC7-BF99-1BC2B8301A11}"/>
    <dgm:cxn modelId="{2577CDCB-98A1-49A8-87A1-FDD54182E6EE}" type="presOf" srcId="{8010E288-BE73-410E-B8EA-25820AC84C50}" destId="{CB963216-98E2-4F99-82E9-FF43FF2D35CB}" srcOrd="0" destOrd="0" presId="urn:microsoft.com/office/officeart/2009/layout/CircleArrowProcess"/>
    <dgm:cxn modelId="{85EB835C-5C81-4F78-A954-E0D85C61F273}" type="presParOf" srcId="{CB963216-98E2-4F99-82E9-FF43FF2D35CB}" destId="{08DD8836-FAEE-49BE-B02E-C8A1D34E90B3}" srcOrd="0" destOrd="0" presId="urn:microsoft.com/office/officeart/2009/layout/CircleArrowProcess"/>
    <dgm:cxn modelId="{BFA3ED53-DD61-452B-A010-B47FDE1878C7}" type="presParOf" srcId="{08DD8836-FAEE-49BE-B02E-C8A1D34E90B3}" destId="{19800CAC-8A6C-427C-9B59-1B9434E2DA32}" srcOrd="0" destOrd="0" presId="urn:microsoft.com/office/officeart/2009/layout/CircleArrowProcess"/>
    <dgm:cxn modelId="{5BC99426-EBCA-4DDD-8689-A0802C95D389}" type="presParOf" srcId="{CB963216-98E2-4F99-82E9-FF43FF2D35CB}" destId="{5C68A5B1-CAC0-45A5-9F44-5992F142F10D}" srcOrd="1" destOrd="0" presId="urn:microsoft.com/office/officeart/2009/layout/CircleArrowProcess"/>
    <dgm:cxn modelId="{87C2143C-49F1-4D4E-B5BF-1535FFAA3AA7}" type="presParOf" srcId="{CB963216-98E2-4F99-82E9-FF43FF2D35CB}" destId="{D706ED0E-F586-47BF-B11E-B299C59FA46D}" srcOrd="2" destOrd="0" presId="urn:microsoft.com/office/officeart/2009/layout/CircleArrowProcess"/>
    <dgm:cxn modelId="{AF452E97-9EBC-489F-95CD-63D2BE23DD25}" type="presParOf" srcId="{D706ED0E-F586-47BF-B11E-B299C59FA46D}" destId="{554AC6F1-3E90-4C3D-BDDE-49EFA4BA6133}" srcOrd="0" destOrd="0" presId="urn:microsoft.com/office/officeart/2009/layout/CircleArrowProcess"/>
    <dgm:cxn modelId="{268781AC-A630-4BE7-8996-8BEA535B0CA3}" type="presParOf" srcId="{CB963216-98E2-4F99-82E9-FF43FF2D35CB}" destId="{1BD3F35D-EE78-494F-8A60-2B111B380940}" srcOrd="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DC172A-31E9-46B2-922E-5B83A7D4DEE1}"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nl-NL"/>
        </a:p>
      </dgm:t>
    </dgm:pt>
    <dgm:pt modelId="{485BA788-647D-4A57-8535-FEFD6154DBBD}">
      <dgm:prSet phldrT="[Tekst]" custT="1"/>
      <dgm:spPr/>
      <dgm:t>
        <a:bodyPr/>
        <a:lstStyle/>
        <a:p>
          <a:r>
            <a:rPr lang="nl-NL" sz="1800" err="1">
              <a:solidFill>
                <a:schemeClr val="tx1"/>
              </a:solidFill>
            </a:rPr>
            <a:t>Molecular</a:t>
          </a:r>
          <a:r>
            <a:rPr lang="nl-NL" sz="1800">
              <a:solidFill>
                <a:schemeClr val="tx1"/>
              </a:solidFill>
            </a:rPr>
            <a:t> </a:t>
          </a:r>
          <a:r>
            <a:rPr lang="nl-NL" sz="1800" err="1">
              <a:solidFill>
                <a:schemeClr val="tx1"/>
              </a:solidFill>
            </a:rPr>
            <a:t>biology</a:t>
          </a:r>
          <a:endParaRPr lang="nl-NL" sz="1800">
            <a:solidFill>
              <a:schemeClr val="tx1"/>
            </a:solidFill>
          </a:endParaRPr>
        </a:p>
      </dgm:t>
    </dgm:pt>
    <dgm:pt modelId="{AD06D6E6-E109-468D-8255-8F2283DD625F}" type="parTrans" cxnId="{CCCF2694-F1E8-42E9-B44B-7F6EA85EAA09}">
      <dgm:prSet/>
      <dgm:spPr/>
      <dgm:t>
        <a:bodyPr/>
        <a:lstStyle/>
        <a:p>
          <a:endParaRPr lang="nl-NL" sz="2000">
            <a:solidFill>
              <a:schemeClr val="tx1"/>
            </a:solidFill>
          </a:endParaRPr>
        </a:p>
      </dgm:t>
    </dgm:pt>
    <dgm:pt modelId="{77711348-70DC-404A-A859-29F59598D906}" type="sibTrans" cxnId="{CCCF2694-F1E8-42E9-B44B-7F6EA85EAA09}">
      <dgm:prSet/>
      <dgm:spPr/>
      <dgm:t>
        <a:bodyPr/>
        <a:lstStyle/>
        <a:p>
          <a:endParaRPr lang="nl-NL" sz="2000">
            <a:solidFill>
              <a:schemeClr val="tx1"/>
            </a:solidFill>
          </a:endParaRPr>
        </a:p>
      </dgm:t>
    </dgm:pt>
    <dgm:pt modelId="{B731D1F8-8367-4331-A50B-78A540AB7D3C}">
      <dgm:prSet phldrT="[Tekst]" custT="1"/>
      <dgm:spPr/>
      <dgm:t>
        <a:bodyPr/>
        <a:lstStyle/>
        <a:p>
          <a:r>
            <a:rPr lang="nl-NL" sz="1800">
              <a:solidFill>
                <a:schemeClr val="tx1"/>
              </a:solidFill>
            </a:rPr>
            <a:t>IT background</a:t>
          </a:r>
        </a:p>
      </dgm:t>
    </dgm:pt>
    <dgm:pt modelId="{7F8ED8D0-6D8C-4020-8402-38AAE1331856}" type="parTrans" cxnId="{FA1710B7-2BB2-4EE3-ADAF-4842369437D1}">
      <dgm:prSet/>
      <dgm:spPr/>
      <dgm:t>
        <a:bodyPr/>
        <a:lstStyle/>
        <a:p>
          <a:endParaRPr lang="nl-NL" sz="2000">
            <a:solidFill>
              <a:schemeClr val="tx1"/>
            </a:solidFill>
          </a:endParaRPr>
        </a:p>
      </dgm:t>
    </dgm:pt>
    <dgm:pt modelId="{F77DAFD1-AE8C-46F2-BA7C-FEDB82A04781}" type="sibTrans" cxnId="{FA1710B7-2BB2-4EE3-ADAF-4842369437D1}">
      <dgm:prSet/>
      <dgm:spPr/>
      <dgm:t>
        <a:bodyPr/>
        <a:lstStyle/>
        <a:p>
          <a:endParaRPr lang="nl-NL" sz="2000">
            <a:solidFill>
              <a:schemeClr val="tx1"/>
            </a:solidFill>
          </a:endParaRPr>
        </a:p>
      </dgm:t>
    </dgm:pt>
    <dgm:pt modelId="{87595F34-4D8D-4CC5-9951-F1D9F7A200F6}" type="pres">
      <dgm:prSet presAssocID="{17DC172A-31E9-46B2-922E-5B83A7D4DEE1}" presName="compositeShape" presStyleCnt="0">
        <dgm:presLayoutVars>
          <dgm:chMax val="2"/>
          <dgm:dir/>
          <dgm:resizeHandles val="exact"/>
        </dgm:presLayoutVars>
      </dgm:prSet>
      <dgm:spPr/>
    </dgm:pt>
    <dgm:pt modelId="{E0D58542-E55D-403E-B128-186CB186B951}" type="pres">
      <dgm:prSet presAssocID="{17DC172A-31E9-46B2-922E-5B83A7D4DEE1}" presName="ribbon" presStyleLbl="node1" presStyleIdx="0" presStyleCnt="1" custScaleX="154310"/>
      <dgm:spPr/>
    </dgm:pt>
    <dgm:pt modelId="{81837B5C-7208-46C7-83A6-C7D6DB009B96}" type="pres">
      <dgm:prSet presAssocID="{17DC172A-31E9-46B2-922E-5B83A7D4DEE1}" presName="leftArrowText" presStyleLbl="node1" presStyleIdx="0" presStyleCnt="1" custScaleX="223266" custLinFactNeighborX="-46481" custLinFactNeighborY="0">
        <dgm:presLayoutVars>
          <dgm:chMax val="0"/>
          <dgm:bulletEnabled val="1"/>
        </dgm:presLayoutVars>
      </dgm:prSet>
      <dgm:spPr/>
    </dgm:pt>
    <dgm:pt modelId="{0DA4A20B-836B-4267-9F59-BB2633379ED7}" type="pres">
      <dgm:prSet presAssocID="{17DC172A-31E9-46B2-922E-5B83A7D4DEE1}" presName="rightArrowText" presStyleLbl="node1" presStyleIdx="0" presStyleCnt="1" custScaleX="131542" custLinFactNeighborX="23911" custLinFactNeighborY="-2094">
        <dgm:presLayoutVars>
          <dgm:chMax val="0"/>
          <dgm:bulletEnabled val="1"/>
        </dgm:presLayoutVars>
      </dgm:prSet>
      <dgm:spPr/>
    </dgm:pt>
  </dgm:ptLst>
  <dgm:cxnLst>
    <dgm:cxn modelId="{A84B5A32-F24A-4346-90F9-4B1FFB76D4E8}" type="presOf" srcId="{B731D1F8-8367-4331-A50B-78A540AB7D3C}" destId="{0DA4A20B-836B-4267-9F59-BB2633379ED7}" srcOrd="0" destOrd="0" presId="urn:microsoft.com/office/officeart/2005/8/layout/arrow6"/>
    <dgm:cxn modelId="{CCCF2694-F1E8-42E9-B44B-7F6EA85EAA09}" srcId="{17DC172A-31E9-46B2-922E-5B83A7D4DEE1}" destId="{485BA788-647D-4A57-8535-FEFD6154DBBD}" srcOrd="0" destOrd="0" parTransId="{AD06D6E6-E109-468D-8255-8F2283DD625F}" sibTransId="{77711348-70DC-404A-A859-29F59598D906}"/>
    <dgm:cxn modelId="{FA1710B7-2BB2-4EE3-ADAF-4842369437D1}" srcId="{17DC172A-31E9-46B2-922E-5B83A7D4DEE1}" destId="{B731D1F8-8367-4331-A50B-78A540AB7D3C}" srcOrd="1" destOrd="0" parTransId="{7F8ED8D0-6D8C-4020-8402-38AAE1331856}" sibTransId="{F77DAFD1-AE8C-46F2-BA7C-FEDB82A04781}"/>
    <dgm:cxn modelId="{7DE6A2C9-3B1B-4FBE-AE9B-E7806E7C0D53}" type="presOf" srcId="{17DC172A-31E9-46B2-922E-5B83A7D4DEE1}" destId="{87595F34-4D8D-4CC5-9951-F1D9F7A200F6}" srcOrd="0" destOrd="0" presId="urn:microsoft.com/office/officeart/2005/8/layout/arrow6"/>
    <dgm:cxn modelId="{A1B651DF-641A-47C7-8F7B-CA0F9DA14E4A}" type="presOf" srcId="{485BA788-647D-4A57-8535-FEFD6154DBBD}" destId="{81837B5C-7208-46C7-83A6-C7D6DB009B96}" srcOrd="0" destOrd="0" presId="urn:microsoft.com/office/officeart/2005/8/layout/arrow6"/>
    <dgm:cxn modelId="{F16F1A90-2B11-4D77-9D2F-5AB6C9187245}" type="presParOf" srcId="{87595F34-4D8D-4CC5-9951-F1D9F7A200F6}" destId="{E0D58542-E55D-403E-B128-186CB186B951}" srcOrd="0" destOrd="0" presId="urn:microsoft.com/office/officeart/2005/8/layout/arrow6"/>
    <dgm:cxn modelId="{C91AB937-DEEA-4C1C-AB30-20E77FA6D06A}" type="presParOf" srcId="{87595F34-4D8D-4CC5-9951-F1D9F7A200F6}" destId="{81837B5C-7208-46C7-83A6-C7D6DB009B96}" srcOrd="1" destOrd="0" presId="urn:microsoft.com/office/officeart/2005/8/layout/arrow6"/>
    <dgm:cxn modelId="{16C8907C-3E5E-4C89-87FE-3746BF93F165}" type="presParOf" srcId="{87595F34-4D8D-4CC5-9951-F1D9F7A200F6}" destId="{0DA4A20B-836B-4267-9F59-BB2633379ED7}" srcOrd="2" destOrd="0" presId="urn:microsoft.com/office/officeart/2005/8/layout/arrow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ECAA1B-0205-455B-901D-16043572A10E}" type="doc">
      <dgm:prSet loTypeId="urn:microsoft.com/office/officeart/2005/8/layout/arrow3" loCatId="relationship" qsTypeId="urn:microsoft.com/office/officeart/2005/8/quickstyle/simple1" qsCatId="simple" csTypeId="urn:microsoft.com/office/officeart/2005/8/colors/colorful2" csCatId="colorful" phldr="1"/>
      <dgm:spPr/>
      <dgm:t>
        <a:bodyPr/>
        <a:lstStyle/>
        <a:p>
          <a:endParaRPr lang="nl-NL"/>
        </a:p>
      </dgm:t>
    </dgm:pt>
    <dgm:pt modelId="{8CB193DB-2661-4BAD-8428-BD39319CBFA1}">
      <dgm:prSet phldrT="[Tekst]"/>
      <dgm:spPr/>
      <dgm:t>
        <a:bodyPr/>
        <a:lstStyle/>
        <a:p>
          <a:r>
            <a:rPr lang="en-GB" noProof="0"/>
            <a:t>ICT </a:t>
          </a:r>
          <a:br>
            <a:rPr lang="en-GB" noProof="0"/>
          </a:br>
          <a:r>
            <a:rPr lang="en-GB" noProof="0"/>
            <a:t>expert</a:t>
          </a:r>
        </a:p>
      </dgm:t>
    </dgm:pt>
    <dgm:pt modelId="{21EA7953-C3B0-433F-9D6F-05B72A84C01D}" type="parTrans" cxnId="{CD908297-38DA-4D5A-988A-FA1F5DD76638}">
      <dgm:prSet/>
      <dgm:spPr/>
      <dgm:t>
        <a:bodyPr/>
        <a:lstStyle/>
        <a:p>
          <a:endParaRPr lang="en-GB" noProof="0"/>
        </a:p>
      </dgm:t>
    </dgm:pt>
    <dgm:pt modelId="{60941583-77D1-4AE5-81CD-E56A621748E7}" type="sibTrans" cxnId="{CD908297-38DA-4D5A-988A-FA1F5DD76638}">
      <dgm:prSet/>
      <dgm:spPr/>
      <dgm:t>
        <a:bodyPr/>
        <a:lstStyle/>
        <a:p>
          <a:endParaRPr lang="en-GB" noProof="0"/>
        </a:p>
      </dgm:t>
    </dgm:pt>
    <dgm:pt modelId="{C56BF62C-DE29-4E21-B910-6323AD3A9136}">
      <dgm:prSet phldrT="[Tekst]"/>
      <dgm:spPr/>
      <dgm:t>
        <a:bodyPr/>
        <a:lstStyle/>
        <a:p>
          <a:r>
            <a:rPr lang="en-GB" noProof="0"/>
            <a:t>Molecular biologist</a:t>
          </a:r>
        </a:p>
      </dgm:t>
    </dgm:pt>
    <dgm:pt modelId="{0C7F0DDC-1D6E-47A9-9B86-669E984EDD3B}" type="parTrans" cxnId="{D51A2D5A-8C57-44CD-B133-1C4913044524}">
      <dgm:prSet/>
      <dgm:spPr/>
      <dgm:t>
        <a:bodyPr/>
        <a:lstStyle/>
        <a:p>
          <a:endParaRPr lang="en-GB" noProof="0"/>
        </a:p>
      </dgm:t>
    </dgm:pt>
    <dgm:pt modelId="{29D3A6EE-0562-415F-A6DE-21FBF8FA1587}" type="sibTrans" cxnId="{D51A2D5A-8C57-44CD-B133-1C4913044524}">
      <dgm:prSet/>
      <dgm:spPr/>
      <dgm:t>
        <a:bodyPr/>
        <a:lstStyle/>
        <a:p>
          <a:endParaRPr lang="en-GB" noProof="0"/>
        </a:p>
      </dgm:t>
    </dgm:pt>
    <dgm:pt modelId="{9A27FD72-C808-4F98-8ED9-859106A082A4}" type="pres">
      <dgm:prSet presAssocID="{36ECAA1B-0205-455B-901D-16043572A10E}" presName="compositeShape" presStyleCnt="0">
        <dgm:presLayoutVars>
          <dgm:chMax val="2"/>
          <dgm:dir/>
          <dgm:resizeHandles val="exact"/>
        </dgm:presLayoutVars>
      </dgm:prSet>
      <dgm:spPr/>
    </dgm:pt>
    <dgm:pt modelId="{F07A5607-0A74-44FA-A665-B6A126C95837}" type="pres">
      <dgm:prSet presAssocID="{36ECAA1B-0205-455B-901D-16043572A10E}" presName="divider" presStyleLbl="fgShp" presStyleIdx="0" presStyleCnt="1"/>
      <dgm:spPr/>
    </dgm:pt>
    <dgm:pt modelId="{420D6652-6D2D-4A80-A364-223F0333C25D}" type="pres">
      <dgm:prSet presAssocID="{8CB193DB-2661-4BAD-8428-BD39319CBFA1}" presName="downArrow" presStyleLbl="node1" presStyleIdx="0" presStyleCnt="2"/>
      <dgm:spPr/>
    </dgm:pt>
    <dgm:pt modelId="{F310934F-2B2B-40CF-8985-99F37BE42633}" type="pres">
      <dgm:prSet presAssocID="{8CB193DB-2661-4BAD-8428-BD39319CBFA1}" presName="downArrowText" presStyleLbl="revTx" presStyleIdx="0" presStyleCnt="2" custScaleX="227215">
        <dgm:presLayoutVars>
          <dgm:bulletEnabled val="1"/>
        </dgm:presLayoutVars>
      </dgm:prSet>
      <dgm:spPr/>
    </dgm:pt>
    <dgm:pt modelId="{9E9D4425-D61C-4509-8BC4-4AE61DD4F65D}" type="pres">
      <dgm:prSet presAssocID="{C56BF62C-DE29-4E21-B910-6323AD3A9136}" presName="upArrow" presStyleLbl="node1" presStyleIdx="1" presStyleCnt="2"/>
      <dgm:spPr/>
    </dgm:pt>
    <dgm:pt modelId="{E8A20043-7908-45F0-ABB1-E84F7F94126B}" type="pres">
      <dgm:prSet presAssocID="{C56BF62C-DE29-4E21-B910-6323AD3A9136}" presName="upArrowText" presStyleLbl="revTx" presStyleIdx="1" presStyleCnt="2" custScaleX="178530">
        <dgm:presLayoutVars>
          <dgm:bulletEnabled val="1"/>
        </dgm:presLayoutVars>
      </dgm:prSet>
      <dgm:spPr/>
    </dgm:pt>
  </dgm:ptLst>
  <dgm:cxnLst>
    <dgm:cxn modelId="{1DFA8D4E-E148-4EA9-8BF6-50CFBAA2A931}" type="presOf" srcId="{C56BF62C-DE29-4E21-B910-6323AD3A9136}" destId="{E8A20043-7908-45F0-ABB1-E84F7F94126B}" srcOrd="0" destOrd="0" presId="urn:microsoft.com/office/officeart/2005/8/layout/arrow3"/>
    <dgm:cxn modelId="{32EC9D72-A660-4770-91EE-5842760039A1}" type="presOf" srcId="{36ECAA1B-0205-455B-901D-16043572A10E}" destId="{9A27FD72-C808-4F98-8ED9-859106A082A4}" srcOrd="0" destOrd="0" presId="urn:microsoft.com/office/officeart/2005/8/layout/arrow3"/>
    <dgm:cxn modelId="{D51A2D5A-8C57-44CD-B133-1C4913044524}" srcId="{36ECAA1B-0205-455B-901D-16043572A10E}" destId="{C56BF62C-DE29-4E21-B910-6323AD3A9136}" srcOrd="1" destOrd="0" parTransId="{0C7F0DDC-1D6E-47A9-9B86-669E984EDD3B}" sibTransId="{29D3A6EE-0562-415F-A6DE-21FBF8FA1587}"/>
    <dgm:cxn modelId="{CD908297-38DA-4D5A-988A-FA1F5DD76638}" srcId="{36ECAA1B-0205-455B-901D-16043572A10E}" destId="{8CB193DB-2661-4BAD-8428-BD39319CBFA1}" srcOrd="0" destOrd="0" parTransId="{21EA7953-C3B0-433F-9D6F-05B72A84C01D}" sibTransId="{60941583-77D1-4AE5-81CD-E56A621748E7}"/>
    <dgm:cxn modelId="{C8E2EFEF-8133-4DA9-89C4-CDA3CD59463A}" type="presOf" srcId="{8CB193DB-2661-4BAD-8428-BD39319CBFA1}" destId="{F310934F-2B2B-40CF-8985-99F37BE42633}" srcOrd="0" destOrd="0" presId="urn:microsoft.com/office/officeart/2005/8/layout/arrow3"/>
    <dgm:cxn modelId="{C86533B0-67DA-490B-A1CD-AD05E49CF395}" type="presParOf" srcId="{9A27FD72-C808-4F98-8ED9-859106A082A4}" destId="{F07A5607-0A74-44FA-A665-B6A126C95837}" srcOrd="0" destOrd="0" presId="urn:microsoft.com/office/officeart/2005/8/layout/arrow3"/>
    <dgm:cxn modelId="{D7FCC59E-513F-45E1-B11E-C1E657C5B048}" type="presParOf" srcId="{9A27FD72-C808-4F98-8ED9-859106A082A4}" destId="{420D6652-6D2D-4A80-A364-223F0333C25D}" srcOrd="1" destOrd="0" presId="urn:microsoft.com/office/officeart/2005/8/layout/arrow3"/>
    <dgm:cxn modelId="{79C7EDA3-8456-4B6D-8F4B-B9B904A2382C}" type="presParOf" srcId="{9A27FD72-C808-4F98-8ED9-859106A082A4}" destId="{F310934F-2B2B-40CF-8985-99F37BE42633}" srcOrd="2" destOrd="0" presId="urn:microsoft.com/office/officeart/2005/8/layout/arrow3"/>
    <dgm:cxn modelId="{DBB047E0-D69A-41F7-884A-58D8510BBF4F}" type="presParOf" srcId="{9A27FD72-C808-4F98-8ED9-859106A082A4}" destId="{9E9D4425-D61C-4509-8BC4-4AE61DD4F65D}" srcOrd="3" destOrd="0" presId="urn:microsoft.com/office/officeart/2005/8/layout/arrow3"/>
    <dgm:cxn modelId="{DC08EB24-36AF-4EE2-9526-37E51BF334D0}" type="presParOf" srcId="{9A27FD72-C808-4F98-8ED9-859106A082A4}" destId="{E8A20043-7908-45F0-ABB1-E84F7F94126B}"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1930CA-5D0C-4F22-8872-D6E0EA7CA4A8}" type="doc">
      <dgm:prSet loTypeId="urn:microsoft.com/office/officeart/2009/3/layout/DescendingProcess" loCatId="process" qsTypeId="urn:microsoft.com/office/officeart/2005/8/quickstyle/simple1" qsCatId="simple" csTypeId="urn:microsoft.com/office/officeart/2005/8/colors/accent3_2" csCatId="accent3" phldr="1"/>
      <dgm:spPr/>
      <dgm:t>
        <a:bodyPr/>
        <a:lstStyle/>
        <a:p>
          <a:endParaRPr lang="nl-NL"/>
        </a:p>
      </dgm:t>
    </dgm:pt>
    <dgm:pt modelId="{30885CCD-83B6-4389-A24A-B645C7B65AAC}">
      <dgm:prSet phldrT="[Tekst]" custT="1"/>
      <dgm:spPr/>
      <dgm:t>
        <a:bodyPr/>
        <a:lstStyle/>
        <a:p>
          <a:r>
            <a:rPr lang="nl-NL" sz="2000"/>
            <a:t>Block 1 (6 weeks)</a:t>
          </a:r>
        </a:p>
      </dgm:t>
    </dgm:pt>
    <dgm:pt modelId="{C2828826-4224-43E8-9472-D7AC80A95874}" type="parTrans" cxnId="{94297D54-736D-4873-A72A-19C59737D829}">
      <dgm:prSet/>
      <dgm:spPr/>
      <dgm:t>
        <a:bodyPr/>
        <a:lstStyle/>
        <a:p>
          <a:endParaRPr lang="nl-NL"/>
        </a:p>
      </dgm:t>
    </dgm:pt>
    <dgm:pt modelId="{D5924ADD-238D-4B73-9A47-7356646C60BC}" type="sibTrans" cxnId="{94297D54-736D-4873-A72A-19C59737D829}">
      <dgm:prSet/>
      <dgm:spPr/>
      <dgm:t>
        <a:bodyPr/>
        <a:lstStyle/>
        <a:p>
          <a:endParaRPr lang="nl-NL"/>
        </a:p>
      </dgm:t>
    </dgm:pt>
    <dgm:pt modelId="{EE7ECD44-5301-411E-AC3F-18F11A3E92EE}">
      <dgm:prSet phldrT="[Tekst]" custT="1"/>
      <dgm:spPr/>
      <dgm:t>
        <a:bodyPr/>
        <a:lstStyle/>
        <a:p>
          <a:r>
            <a:rPr lang="nl-NL" sz="1600"/>
            <a:t>3 courses</a:t>
          </a:r>
        </a:p>
      </dgm:t>
    </dgm:pt>
    <dgm:pt modelId="{9DB16FB8-F93F-49E8-88C7-F60EC1E1696E}" type="parTrans" cxnId="{E4A757E4-4D94-4263-B430-EAD20A387D72}">
      <dgm:prSet/>
      <dgm:spPr/>
      <dgm:t>
        <a:bodyPr/>
        <a:lstStyle/>
        <a:p>
          <a:endParaRPr lang="nl-NL"/>
        </a:p>
      </dgm:t>
    </dgm:pt>
    <dgm:pt modelId="{CD9FFB4B-7888-46D0-AC41-3938ACAE8B0E}" type="sibTrans" cxnId="{E4A757E4-4D94-4263-B430-EAD20A387D72}">
      <dgm:prSet/>
      <dgm:spPr/>
      <dgm:t>
        <a:bodyPr/>
        <a:lstStyle/>
        <a:p>
          <a:endParaRPr lang="nl-NL"/>
        </a:p>
      </dgm:t>
    </dgm:pt>
    <dgm:pt modelId="{DEFDA2AC-92E0-4460-BAF8-FBCFF2D77DE0}">
      <dgm:prSet phldrT="[Tekst]" custT="1"/>
      <dgm:spPr/>
      <dgm:t>
        <a:bodyPr/>
        <a:lstStyle/>
        <a:p>
          <a:r>
            <a:rPr lang="nl-NL" sz="1600"/>
            <a:t>examination</a:t>
          </a:r>
        </a:p>
      </dgm:t>
    </dgm:pt>
    <dgm:pt modelId="{C940EDBE-9068-4460-8426-330F8DD1BD35}" type="parTrans" cxnId="{AB1B9474-181F-4A13-99E2-E331602E89FC}">
      <dgm:prSet/>
      <dgm:spPr/>
      <dgm:t>
        <a:bodyPr/>
        <a:lstStyle/>
        <a:p>
          <a:endParaRPr lang="nl-NL"/>
        </a:p>
      </dgm:t>
    </dgm:pt>
    <dgm:pt modelId="{2D51BB3C-E1C3-4528-99EB-067F040695D8}" type="sibTrans" cxnId="{AB1B9474-181F-4A13-99E2-E331602E89FC}">
      <dgm:prSet/>
      <dgm:spPr/>
      <dgm:t>
        <a:bodyPr/>
        <a:lstStyle/>
        <a:p>
          <a:endParaRPr lang="nl-NL"/>
        </a:p>
      </dgm:t>
    </dgm:pt>
    <dgm:pt modelId="{154DEB3E-31B8-4574-B40A-35C6255FBF97}">
      <dgm:prSet phldrT="[Tekst]" custT="1"/>
      <dgm:spPr/>
      <dgm:t>
        <a:bodyPr/>
        <a:lstStyle/>
        <a:p>
          <a:r>
            <a:rPr lang="nl-NL" sz="2000"/>
            <a:t>Block 2 (6 weeks)</a:t>
          </a:r>
        </a:p>
      </dgm:t>
    </dgm:pt>
    <dgm:pt modelId="{E9AD5AD9-E8DD-48AE-9958-B18B9FAE35F4}" type="parTrans" cxnId="{ACFA8A20-A281-440F-9F0F-4C2F8FFECE71}">
      <dgm:prSet/>
      <dgm:spPr/>
      <dgm:t>
        <a:bodyPr/>
        <a:lstStyle/>
        <a:p>
          <a:endParaRPr lang="nl-NL"/>
        </a:p>
      </dgm:t>
    </dgm:pt>
    <dgm:pt modelId="{2D354465-AD11-4869-8EC0-EEE4A387068E}" type="sibTrans" cxnId="{ACFA8A20-A281-440F-9F0F-4C2F8FFECE71}">
      <dgm:prSet/>
      <dgm:spPr/>
      <dgm:t>
        <a:bodyPr/>
        <a:lstStyle/>
        <a:p>
          <a:endParaRPr lang="nl-NL"/>
        </a:p>
      </dgm:t>
    </dgm:pt>
    <dgm:pt modelId="{98D29546-678E-4EA0-87F0-D9FAB4CEFAED}">
      <dgm:prSet phldrT="[Tekst]" custT="1"/>
      <dgm:spPr/>
      <dgm:t>
        <a:bodyPr/>
        <a:lstStyle/>
        <a:p>
          <a:r>
            <a:rPr lang="nl-NL" sz="1600"/>
            <a:t>3,5 courses</a:t>
          </a:r>
        </a:p>
      </dgm:t>
    </dgm:pt>
    <dgm:pt modelId="{C1F04DAF-7A0B-4219-B935-9494C5975656}" type="parTrans" cxnId="{689DDF82-6647-48FA-8DC1-83CD0119AC0A}">
      <dgm:prSet/>
      <dgm:spPr/>
      <dgm:t>
        <a:bodyPr/>
        <a:lstStyle/>
        <a:p>
          <a:endParaRPr lang="nl-NL"/>
        </a:p>
      </dgm:t>
    </dgm:pt>
    <dgm:pt modelId="{6A74F38C-2232-4440-A5AF-9CA16AFFEFF7}" type="sibTrans" cxnId="{689DDF82-6647-48FA-8DC1-83CD0119AC0A}">
      <dgm:prSet/>
      <dgm:spPr/>
      <dgm:t>
        <a:bodyPr/>
        <a:lstStyle/>
        <a:p>
          <a:endParaRPr lang="nl-NL"/>
        </a:p>
      </dgm:t>
    </dgm:pt>
    <dgm:pt modelId="{5CBC2F74-CC10-4E6F-A8D0-2D0D4913172B}">
      <dgm:prSet phldrT="[Tekst]" custT="1"/>
      <dgm:spPr/>
      <dgm:t>
        <a:bodyPr/>
        <a:lstStyle/>
        <a:p>
          <a:r>
            <a:rPr lang="nl-NL" sz="1600"/>
            <a:t>examination</a:t>
          </a:r>
        </a:p>
      </dgm:t>
    </dgm:pt>
    <dgm:pt modelId="{490B86D1-ED7E-4432-B3CB-817427FBD81E}" type="parTrans" cxnId="{41D94805-5187-4EAE-BB76-17276CDBF715}">
      <dgm:prSet/>
      <dgm:spPr/>
      <dgm:t>
        <a:bodyPr/>
        <a:lstStyle/>
        <a:p>
          <a:endParaRPr lang="nl-NL"/>
        </a:p>
      </dgm:t>
    </dgm:pt>
    <dgm:pt modelId="{36DDAF1D-8E7D-4A22-B6DD-B371152D42AF}" type="sibTrans" cxnId="{41D94805-5187-4EAE-BB76-17276CDBF715}">
      <dgm:prSet/>
      <dgm:spPr/>
      <dgm:t>
        <a:bodyPr/>
        <a:lstStyle/>
        <a:p>
          <a:endParaRPr lang="nl-NL"/>
        </a:p>
      </dgm:t>
    </dgm:pt>
    <dgm:pt modelId="{F20CA655-3748-4B20-AFC8-0C03EC2B35B7}">
      <dgm:prSet phldrT="[Tekst]" custT="1"/>
      <dgm:spPr/>
      <dgm:t>
        <a:bodyPr/>
        <a:lstStyle/>
        <a:p>
          <a:r>
            <a:rPr lang="nl-NL" sz="2000"/>
            <a:t>Block 3 (6 weeks)</a:t>
          </a:r>
        </a:p>
      </dgm:t>
    </dgm:pt>
    <dgm:pt modelId="{37F6D494-D8DD-4038-8413-117C4BF4A40F}" type="parTrans" cxnId="{C9237926-0D90-4D7C-AAC6-DD38B8167A7F}">
      <dgm:prSet/>
      <dgm:spPr/>
      <dgm:t>
        <a:bodyPr/>
        <a:lstStyle/>
        <a:p>
          <a:endParaRPr lang="nl-NL"/>
        </a:p>
      </dgm:t>
    </dgm:pt>
    <dgm:pt modelId="{0C2C78FE-8945-4F81-8953-B853B8F8C548}" type="sibTrans" cxnId="{C9237926-0D90-4D7C-AAC6-DD38B8167A7F}">
      <dgm:prSet/>
      <dgm:spPr/>
      <dgm:t>
        <a:bodyPr/>
        <a:lstStyle/>
        <a:p>
          <a:endParaRPr lang="nl-NL"/>
        </a:p>
      </dgm:t>
    </dgm:pt>
    <dgm:pt modelId="{CD483716-BBE0-4F03-B88D-D3E4F0C241A6}">
      <dgm:prSet phldrT="[Tekst]" custT="1"/>
      <dgm:spPr/>
      <dgm:t>
        <a:bodyPr/>
        <a:lstStyle/>
        <a:p>
          <a:r>
            <a:rPr lang="nl-NL" sz="1600"/>
            <a:t>3,5 courses</a:t>
          </a:r>
        </a:p>
      </dgm:t>
    </dgm:pt>
    <dgm:pt modelId="{80D86191-E984-4E1C-8B35-D0841B7A9F17}" type="parTrans" cxnId="{0B67D3C6-8BCB-4805-ACB7-F98A6508CDF4}">
      <dgm:prSet/>
      <dgm:spPr/>
      <dgm:t>
        <a:bodyPr/>
        <a:lstStyle/>
        <a:p>
          <a:endParaRPr lang="nl-NL"/>
        </a:p>
      </dgm:t>
    </dgm:pt>
    <dgm:pt modelId="{3FBBD8EF-161D-41D4-985B-4343767F6872}" type="sibTrans" cxnId="{0B67D3C6-8BCB-4805-ACB7-F98A6508CDF4}">
      <dgm:prSet/>
      <dgm:spPr/>
      <dgm:t>
        <a:bodyPr/>
        <a:lstStyle/>
        <a:p>
          <a:endParaRPr lang="nl-NL"/>
        </a:p>
      </dgm:t>
    </dgm:pt>
    <dgm:pt modelId="{552538C1-3753-4331-AEF5-769F52C25177}">
      <dgm:prSet phldrT="[Tekst]" custT="1"/>
      <dgm:spPr/>
      <dgm:t>
        <a:bodyPr/>
        <a:lstStyle/>
        <a:p>
          <a:r>
            <a:rPr lang="nl-NL" sz="1600"/>
            <a:t>examination</a:t>
          </a:r>
        </a:p>
      </dgm:t>
    </dgm:pt>
    <dgm:pt modelId="{7117DB40-B6E4-4DEC-A69D-655E8FC31F51}" type="parTrans" cxnId="{E57D4557-FC7C-49DE-9E73-D69FD608C128}">
      <dgm:prSet/>
      <dgm:spPr/>
      <dgm:t>
        <a:bodyPr/>
        <a:lstStyle/>
        <a:p>
          <a:endParaRPr lang="nl-NL"/>
        </a:p>
      </dgm:t>
    </dgm:pt>
    <dgm:pt modelId="{80FBA9B4-423B-4901-A2F0-66665A34B474}" type="sibTrans" cxnId="{E57D4557-FC7C-49DE-9E73-D69FD608C128}">
      <dgm:prSet/>
      <dgm:spPr/>
      <dgm:t>
        <a:bodyPr/>
        <a:lstStyle/>
        <a:p>
          <a:endParaRPr lang="nl-NL"/>
        </a:p>
      </dgm:t>
    </dgm:pt>
    <dgm:pt modelId="{3E04B53D-13C3-48B0-85B4-DF0D527DAB4D}">
      <dgm:prSet phldrT="[Tekst]" custT="1"/>
      <dgm:spPr/>
      <dgm:t>
        <a:bodyPr/>
        <a:lstStyle/>
        <a:p>
          <a:r>
            <a:rPr lang="en-GB" sz="2000" noProof="0"/>
            <a:t>Traineeship (8 weeks)</a:t>
          </a:r>
        </a:p>
      </dgm:t>
    </dgm:pt>
    <dgm:pt modelId="{90FF4E8B-4DFE-4435-8D39-7DD2DF6DF58D}" type="parTrans" cxnId="{841B8585-D329-4A3E-946D-895D7196D7C0}">
      <dgm:prSet/>
      <dgm:spPr/>
      <dgm:t>
        <a:bodyPr/>
        <a:lstStyle/>
        <a:p>
          <a:endParaRPr lang="nl-NL"/>
        </a:p>
      </dgm:t>
    </dgm:pt>
    <dgm:pt modelId="{5C4BD785-203B-4E74-9E26-82403E0B91DD}" type="sibTrans" cxnId="{841B8585-D329-4A3E-946D-895D7196D7C0}">
      <dgm:prSet/>
      <dgm:spPr/>
      <dgm:t>
        <a:bodyPr/>
        <a:lstStyle/>
        <a:p>
          <a:endParaRPr lang="nl-NL"/>
        </a:p>
      </dgm:t>
    </dgm:pt>
    <dgm:pt modelId="{0ABA4CD9-0A7E-4AB8-A794-CCE806E0B02D}">
      <dgm:prSet phldrT="[Tekst]" custT="1"/>
      <dgm:spPr/>
      <dgm:t>
        <a:bodyPr/>
        <a:lstStyle/>
        <a:p>
          <a:r>
            <a:rPr lang="en-GB" sz="1600" noProof="0"/>
            <a:t>Interior or abroad </a:t>
          </a:r>
        </a:p>
      </dgm:t>
    </dgm:pt>
    <dgm:pt modelId="{95444648-9EBC-4321-B775-325E4F4C1754}" type="parTrans" cxnId="{5D97F33B-4C32-4661-B797-111897D70152}">
      <dgm:prSet/>
      <dgm:spPr/>
      <dgm:t>
        <a:bodyPr/>
        <a:lstStyle/>
        <a:p>
          <a:endParaRPr lang="nl-NL"/>
        </a:p>
      </dgm:t>
    </dgm:pt>
    <dgm:pt modelId="{310EBEAC-53F4-4BED-AD5E-C5AD8C7F8BBC}" type="sibTrans" cxnId="{5D97F33B-4C32-4661-B797-111897D70152}">
      <dgm:prSet/>
      <dgm:spPr/>
      <dgm:t>
        <a:bodyPr/>
        <a:lstStyle/>
        <a:p>
          <a:endParaRPr lang="nl-NL"/>
        </a:p>
      </dgm:t>
    </dgm:pt>
    <dgm:pt modelId="{FB5988EF-6486-4F66-8535-A213236253ED}" type="pres">
      <dgm:prSet presAssocID="{B41930CA-5D0C-4F22-8872-D6E0EA7CA4A8}" presName="Name0" presStyleCnt="0">
        <dgm:presLayoutVars>
          <dgm:chMax val="7"/>
          <dgm:chPref val="5"/>
        </dgm:presLayoutVars>
      </dgm:prSet>
      <dgm:spPr/>
    </dgm:pt>
    <dgm:pt modelId="{DCA08825-9CAD-417E-9768-7028C53E6278}" type="pres">
      <dgm:prSet presAssocID="{B41930CA-5D0C-4F22-8872-D6E0EA7CA4A8}" presName="arrowNode" presStyleLbl="node1" presStyleIdx="0" presStyleCnt="1" custAng="631070"/>
      <dgm:spPr/>
    </dgm:pt>
    <dgm:pt modelId="{716F1203-2959-45E3-92D9-7AC5E1CBA24E}" type="pres">
      <dgm:prSet presAssocID="{30885CCD-83B6-4389-A24A-B645C7B65AAC}" presName="txNode1" presStyleLbl="revTx" presStyleIdx="0" presStyleCnt="4" custScaleX="158519" custScaleY="163587" custLinFactNeighborX="68354" custLinFactNeighborY="-65428">
        <dgm:presLayoutVars>
          <dgm:bulletEnabled val="1"/>
        </dgm:presLayoutVars>
      </dgm:prSet>
      <dgm:spPr/>
    </dgm:pt>
    <dgm:pt modelId="{CF1833FB-29C9-4E55-B3BD-5907F73D8DEA}" type="pres">
      <dgm:prSet presAssocID="{154DEB3E-31B8-4574-B40A-35C6255FBF97}" presName="txNode2" presStyleLbl="revTx" presStyleIdx="1" presStyleCnt="4" custScaleX="88534" custScaleY="172375" custLinFactNeighborX="-4881" custLinFactNeighborY="-30807">
        <dgm:presLayoutVars>
          <dgm:bulletEnabled val="1"/>
        </dgm:presLayoutVars>
      </dgm:prSet>
      <dgm:spPr/>
    </dgm:pt>
    <dgm:pt modelId="{52931B16-0048-4AD0-8BDD-A0D65CA0D92F}" type="pres">
      <dgm:prSet presAssocID="{2D354465-AD11-4869-8EC0-EEE4A387068E}" presName="dotNode2" presStyleCnt="0"/>
      <dgm:spPr/>
    </dgm:pt>
    <dgm:pt modelId="{C76472F6-35DA-4DF3-A985-96AB21F79BAD}" type="pres">
      <dgm:prSet presAssocID="{2D354465-AD11-4869-8EC0-EEE4A387068E}" presName="dotRepeatNode" presStyleLbl="fgShp" presStyleIdx="0" presStyleCnt="2"/>
      <dgm:spPr/>
    </dgm:pt>
    <dgm:pt modelId="{051645CB-68C6-4BB1-9B33-FC487004E386}" type="pres">
      <dgm:prSet presAssocID="{F20CA655-3748-4B20-AFC8-0C03EC2B35B7}" presName="txNode3" presStyleLbl="revTx" presStyleIdx="2" presStyleCnt="4" custLinFactNeighborX="13631" custLinFactNeighborY="23542">
        <dgm:presLayoutVars>
          <dgm:bulletEnabled val="1"/>
        </dgm:presLayoutVars>
      </dgm:prSet>
      <dgm:spPr/>
    </dgm:pt>
    <dgm:pt modelId="{76D86889-829D-4A8A-A594-FBB0AB55ABB2}" type="pres">
      <dgm:prSet presAssocID="{0C2C78FE-8945-4F81-8953-B853B8F8C548}" presName="dotNode3" presStyleCnt="0"/>
      <dgm:spPr/>
    </dgm:pt>
    <dgm:pt modelId="{FA770CB9-576C-48E7-9A6B-1CC4C069523F}" type="pres">
      <dgm:prSet presAssocID="{0C2C78FE-8945-4F81-8953-B853B8F8C548}" presName="dotRepeatNode" presStyleLbl="fgShp" presStyleIdx="1" presStyleCnt="2"/>
      <dgm:spPr/>
    </dgm:pt>
    <dgm:pt modelId="{F0186613-002D-44C6-8E01-3DD80FFB65E7}" type="pres">
      <dgm:prSet presAssocID="{3E04B53D-13C3-48B0-85B4-DF0D527DAB4D}" presName="txNode4" presStyleLbl="revTx" presStyleIdx="3" presStyleCnt="4" custScaleX="117590" custLinFactNeighborX="-23618" custLinFactNeighborY="38124">
        <dgm:presLayoutVars>
          <dgm:bulletEnabled val="1"/>
        </dgm:presLayoutVars>
      </dgm:prSet>
      <dgm:spPr/>
    </dgm:pt>
  </dgm:ptLst>
  <dgm:cxnLst>
    <dgm:cxn modelId="{A6BB5F00-2570-4689-8184-0A253CDB9C10}" type="presOf" srcId="{0C2C78FE-8945-4F81-8953-B853B8F8C548}" destId="{FA770CB9-576C-48E7-9A6B-1CC4C069523F}" srcOrd="0" destOrd="0" presId="urn:microsoft.com/office/officeart/2009/3/layout/DescendingProcess"/>
    <dgm:cxn modelId="{41D94805-5187-4EAE-BB76-17276CDBF715}" srcId="{154DEB3E-31B8-4574-B40A-35C6255FBF97}" destId="{5CBC2F74-CC10-4E6F-A8D0-2D0D4913172B}" srcOrd="1" destOrd="0" parTransId="{490B86D1-ED7E-4432-B3CB-817427FBD81E}" sibTransId="{36DDAF1D-8E7D-4A22-B6DD-B371152D42AF}"/>
    <dgm:cxn modelId="{8F1F1A08-AE9F-4AA8-A066-8205F14F451C}" type="presOf" srcId="{DEFDA2AC-92E0-4460-BAF8-FBCFF2D77DE0}" destId="{716F1203-2959-45E3-92D9-7AC5E1CBA24E}" srcOrd="0" destOrd="2" presId="urn:microsoft.com/office/officeart/2009/3/layout/DescendingProcess"/>
    <dgm:cxn modelId="{4BA47015-AEFF-43AD-BAD4-F8D2BEF8E3EA}" type="presOf" srcId="{98D29546-678E-4EA0-87F0-D9FAB4CEFAED}" destId="{CF1833FB-29C9-4E55-B3BD-5907F73D8DEA}" srcOrd="0" destOrd="1" presId="urn:microsoft.com/office/officeart/2009/3/layout/DescendingProcess"/>
    <dgm:cxn modelId="{ACFA8A20-A281-440F-9F0F-4C2F8FFECE71}" srcId="{B41930CA-5D0C-4F22-8872-D6E0EA7CA4A8}" destId="{154DEB3E-31B8-4574-B40A-35C6255FBF97}" srcOrd="1" destOrd="0" parTransId="{E9AD5AD9-E8DD-48AE-9958-B18B9FAE35F4}" sibTransId="{2D354465-AD11-4869-8EC0-EEE4A387068E}"/>
    <dgm:cxn modelId="{C9237926-0D90-4D7C-AAC6-DD38B8167A7F}" srcId="{B41930CA-5D0C-4F22-8872-D6E0EA7CA4A8}" destId="{F20CA655-3748-4B20-AFC8-0C03EC2B35B7}" srcOrd="2" destOrd="0" parTransId="{37F6D494-D8DD-4038-8413-117C4BF4A40F}" sibTransId="{0C2C78FE-8945-4F81-8953-B853B8F8C548}"/>
    <dgm:cxn modelId="{9AD33A31-A9F0-4E9A-8B06-81CDB78ED12C}" type="presOf" srcId="{B41930CA-5D0C-4F22-8872-D6E0EA7CA4A8}" destId="{FB5988EF-6486-4F66-8535-A213236253ED}" srcOrd="0" destOrd="0" presId="urn:microsoft.com/office/officeart/2009/3/layout/DescendingProcess"/>
    <dgm:cxn modelId="{18B3C839-4D67-4692-8AB6-0547950B7682}" type="presOf" srcId="{154DEB3E-31B8-4574-B40A-35C6255FBF97}" destId="{CF1833FB-29C9-4E55-B3BD-5907F73D8DEA}" srcOrd="0" destOrd="0" presId="urn:microsoft.com/office/officeart/2009/3/layout/DescendingProcess"/>
    <dgm:cxn modelId="{5D97F33B-4C32-4661-B797-111897D70152}" srcId="{3E04B53D-13C3-48B0-85B4-DF0D527DAB4D}" destId="{0ABA4CD9-0A7E-4AB8-A794-CCE806E0B02D}" srcOrd="0" destOrd="0" parTransId="{95444648-9EBC-4321-B775-325E4F4C1754}" sibTransId="{310EBEAC-53F4-4BED-AD5E-C5AD8C7F8BBC}"/>
    <dgm:cxn modelId="{BE7C7145-09DE-429D-A1E6-8C5016FB051C}" type="presOf" srcId="{EE7ECD44-5301-411E-AC3F-18F11A3E92EE}" destId="{716F1203-2959-45E3-92D9-7AC5E1CBA24E}" srcOrd="0" destOrd="1" presId="urn:microsoft.com/office/officeart/2009/3/layout/DescendingProcess"/>
    <dgm:cxn modelId="{98E71451-7857-4843-8FA8-93F8081BB4D1}" type="presOf" srcId="{0ABA4CD9-0A7E-4AB8-A794-CCE806E0B02D}" destId="{F0186613-002D-44C6-8E01-3DD80FFB65E7}" srcOrd="0" destOrd="1" presId="urn:microsoft.com/office/officeart/2009/3/layout/DescendingProcess"/>
    <dgm:cxn modelId="{94297D54-736D-4873-A72A-19C59737D829}" srcId="{B41930CA-5D0C-4F22-8872-D6E0EA7CA4A8}" destId="{30885CCD-83B6-4389-A24A-B645C7B65AAC}" srcOrd="0" destOrd="0" parTransId="{C2828826-4224-43E8-9472-D7AC80A95874}" sibTransId="{D5924ADD-238D-4B73-9A47-7356646C60BC}"/>
    <dgm:cxn modelId="{AB1B9474-181F-4A13-99E2-E331602E89FC}" srcId="{30885CCD-83B6-4389-A24A-B645C7B65AAC}" destId="{DEFDA2AC-92E0-4460-BAF8-FBCFF2D77DE0}" srcOrd="1" destOrd="0" parTransId="{C940EDBE-9068-4460-8426-330F8DD1BD35}" sibTransId="{2D51BB3C-E1C3-4528-99EB-067F040695D8}"/>
    <dgm:cxn modelId="{9F580B57-183D-444B-81D3-87DF6C3F5A61}" type="presOf" srcId="{2D354465-AD11-4869-8EC0-EEE4A387068E}" destId="{C76472F6-35DA-4DF3-A985-96AB21F79BAD}" srcOrd="0" destOrd="0" presId="urn:microsoft.com/office/officeart/2009/3/layout/DescendingProcess"/>
    <dgm:cxn modelId="{E57D4557-FC7C-49DE-9E73-D69FD608C128}" srcId="{F20CA655-3748-4B20-AFC8-0C03EC2B35B7}" destId="{552538C1-3753-4331-AEF5-769F52C25177}" srcOrd="1" destOrd="0" parTransId="{7117DB40-B6E4-4DEC-A69D-655E8FC31F51}" sibTransId="{80FBA9B4-423B-4901-A2F0-66665A34B474}"/>
    <dgm:cxn modelId="{689DDF82-6647-48FA-8DC1-83CD0119AC0A}" srcId="{154DEB3E-31B8-4574-B40A-35C6255FBF97}" destId="{98D29546-678E-4EA0-87F0-D9FAB4CEFAED}" srcOrd="0" destOrd="0" parTransId="{C1F04DAF-7A0B-4219-B935-9494C5975656}" sibTransId="{6A74F38C-2232-4440-A5AF-9CA16AFFEFF7}"/>
    <dgm:cxn modelId="{841B8585-D329-4A3E-946D-895D7196D7C0}" srcId="{B41930CA-5D0C-4F22-8872-D6E0EA7CA4A8}" destId="{3E04B53D-13C3-48B0-85B4-DF0D527DAB4D}" srcOrd="3" destOrd="0" parTransId="{90FF4E8B-4DFE-4435-8D39-7DD2DF6DF58D}" sibTransId="{5C4BD785-203B-4E74-9E26-82403E0B91DD}"/>
    <dgm:cxn modelId="{6738B9A0-2BC5-4B9C-9E95-F4C431D7885E}" type="presOf" srcId="{CD483716-BBE0-4F03-B88D-D3E4F0C241A6}" destId="{051645CB-68C6-4BB1-9B33-FC487004E386}" srcOrd="0" destOrd="1" presId="urn:microsoft.com/office/officeart/2009/3/layout/DescendingProcess"/>
    <dgm:cxn modelId="{44612DA2-734A-44A4-A063-4EE619A4D421}" type="presOf" srcId="{5CBC2F74-CC10-4E6F-A8D0-2D0D4913172B}" destId="{CF1833FB-29C9-4E55-B3BD-5907F73D8DEA}" srcOrd="0" destOrd="2" presId="urn:microsoft.com/office/officeart/2009/3/layout/DescendingProcess"/>
    <dgm:cxn modelId="{D62367A4-98E6-401B-86E5-345AE8A1F980}" type="presOf" srcId="{3E04B53D-13C3-48B0-85B4-DF0D527DAB4D}" destId="{F0186613-002D-44C6-8E01-3DD80FFB65E7}" srcOrd="0" destOrd="0" presId="urn:microsoft.com/office/officeart/2009/3/layout/DescendingProcess"/>
    <dgm:cxn modelId="{D8604CA7-68BA-48DA-ABFF-78329F0F0616}" type="presOf" srcId="{552538C1-3753-4331-AEF5-769F52C25177}" destId="{051645CB-68C6-4BB1-9B33-FC487004E386}" srcOrd="0" destOrd="2" presId="urn:microsoft.com/office/officeart/2009/3/layout/DescendingProcess"/>
    <dgm:cxn modelId="{0B67D3C6-8BCB-4805-ACB7-F98A6508CDF4}" srcId="{F20CA655-3748-4B20-AFC8-0C03EC2B35B7}" destId="{CD483716-BBE0-4F03-B88D-D3E4F0C241A6}" srcOrd="0" destOrd="0" parTransId="{80D86191-E984-4E1C-8B35-D0841B7A9F17}" sibTransId="{3FBBD8EF-161D-41D4-985B-4343767F6872}"/>
    <dgm:cxn modelId="{404185D1-EED2-4226-895E-50BFC904EFCA}" type="presOf" srcId="{30885CCD-83B6-4389-A24A-B645C7B65AAC}" destId="{716F1203-2959-45E3-92D9-7AC5E1CBA24E}" srcOrd="0" destOrd="0" presId="urn:microsoft.com/office/officeart/2009/3/layout/DescendingProcess"/>
    <dgm:cxn modelId="{E4A757E4-4D94-4263-B430-EAD20A387D72}" srcId="{30885CCD-83B6-4389-A24A-B645C7B65AAC}" destId="{EE7ECD44-5301-411E-AC3F-18F11A3E92EE}" srcOrd="0" destOrd="0" parTransId="{9DB16FB8-F93F-49E8-88C7-F60EC1E1696E}" sibTransId="{CD9FFB4B-7888-46D0-AC41-3938ACAE8B0E}"/>
    <dgm:cxn modelId="{33E129E6-5D5E-430D-AC09-DF06CC1E3676}" type="presOf" srcId="{F20CA655-3748-4B20-AFC8-0C03EC2B35B7}" destId="{051645CB-68C6-4BB1-9B33-FC487004E386}" srcOrd="0" destOrd="0" presId="urn:microsoft.com/office/officeart/2009/3/layout/DescendingProcess"/>
    <dgm:cxn modelId="{C6CF9E4A-6B51-45A6-BD99-56F136703397}" type="presParOf" srcId="{FB5988EF-6486-4F66-8535-A213236253ED}" destId="{DCA08825-9CAD-417E-9768-7028C53E6278}" srcOrd="0" destOrd="0" presId="urn:microsoft.com/office/officeart/2009/3/layout/DescendingProcess"/>
    <dgm:cxn modelId="{DF65C8A3-1698-479C-9779-CB79F8A3B5AE}" type="presParOf" srcId="{FB5988EF-6486-4F66-8535-A213236253ED}" destId="{716F1203-2959-45E3-92D9-7AC5E1CBA24E}" srcOrd="1" destOrd="0" presId="urn:microsoft.com/office/officeart/2009/3/layout/DescendingProcess"/>
    <dgm:cxn modelId="{CC829A4B-1DA6-49B0-A8C3-99A89BD2C4F4}" type="presParOf" srcId="{FB5988EF-6486-4F66-8535-A213236253ED}" destId="{CF1833FB-29C9-4E55-B3BD-5907F73D8DEA}" srcOrd="2" destOrd="0" presId="urn:microsoft.com/office/officeart/2009/3/layout/DescendingProcess"/>
    <dgm:cxn modelId="{37C51B13-4E07-459C-A6D7-7B55B8D2CACA}" type="presParOf" srcId="{FB5988EF-6486-4F66-8535-A213236253ED}" destId="{52931B16-0048-4AD0-8BDD-A0D65CA0D92F}" srcOrd="3" destOrd="0" presId="urn:microsoft.com/office/officeart/2009/3/layout/DescendingProcess"/>
    <dgm:cxn modelId="{1F323E33-A5B1-4B43-A709-7AFA4AB4F2F8}" type="presParOf" srcId="{52931B16-0048-4AD0-8BDD-A0D65CA0D92F}" destId="{C76472F6-35DA-4DF3-A985-96AB21F79BAD}" srcOrd="0" destOrd="0" presId="urn:microsoft.com/office/officeart/2009/3/layout/DescendingProcess"/>
    <dgm:cxn modelId="{B0DC1427-81B4-44DD-9F1F-736936E84A2B}" type="presParOf" srcId="{FB5988EF-6486-4F66-8535-A213236253ED}" destId="{051645CB-68C6-4BB1-9B33-FC487004E386}" srcOrd="4" destOrd="0" presId="urn:microsoft.com/office/officeart/2009/3/layout/DescendingProcess"/>
    <dgm:cxn modelId="{0D4AE688-5282-4FDF-9A51-F71A4C583B0B}" type="presParOf" srcId="{FB5988EF-6486-4F66-8535-A213236253ED}" destId="{76D86889-829D-4A8A-A594-FBB0AB55ABB2}" srcOrd="5" destOrd="0" presId="urn:microsoft.com/office/officeart/2009/3/layout/DescendingProcess"/>
    <dgm:cxn modelId="{4307C6CF-1775-4808-BD1B-BD8D5EF16E86}" type="presParOf" srcId="{76D86889-829D-4A8A-A594-FBB0AB55ABB2}" destId="{FA770CB9-576C-48E7-9A6B-1CC4C069523F}" srcOrd="0" destOrd="0" presId="urn:microsoft.com/office/officeart/2009/3/layout/DescendingProcess"/>
    <dgm:cxn modelId="{CB3CC54F-5A2C-452A-A6BA-DE745C8B80AA}" type="presParOf" srcId="{FB5988EF-6486-4F66-8535-A213236253ED}" destId="{F0186613-002D-44C6-8E01-3DD80FFB65E7}" srcOrd="6"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838D37-9362-4F31-9A05-5B73C0044B9F}"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nl-BE"/>
        </a:p>
      </dgm:t>
    </dgm:pt>
    <dgm:pt modelId="{94A9B8C3-8097-499C-8162-704301E15587}">
      <dgm:prSet phldrT="[Tekst]" custT="1"/>
      <dgm:spPr/>
      <dgm:t>
        <a:bodyPr/>
        <a:lstStyle/>
        <a:p>
          <a:r>
            <a:rPr lang="en-GB" sz="1800" spc="-150" noProof="0">
              <a:solidFill>
                <a:schemeClr val="tx1"/>
              </a:solidFill>
            </a:rPr>
            <a:t>Informatics</a:t>
          </a:r>
          <a:r>
            <a:rPr lang="en-GB" sz="1400" noProof="0">
              <a:solidFill>
                <a:schemeClr val="tx1"/>
              </a:solidFill>
            </a:rPr>
            <a:t> </a:t>
          </a:r>
        </a:p>
      </dgm:t>
    </dgm:pt>
    <dgm:pt modelId="{A217F328-F3D0-481F-89A1-CDCBF156A4C9}" type="parTrans" cxnId="{879B67FC-BBCF-4236-825D-CA1D55C3D6F5}">
      <dgm:prSet/>
      <dgm:spPr/>
      <dgm:t>
        <a:bodyPr/>
        <a:lstStyle/>
        <a:p>
          <a:endParaRPr lang="nl-BE">
            <a:solidFill>
              <a:schemeClr val="tx1"/>
            </a:solidFill>
          </a:endParaRPr>
        </a:p>
      </dgm:t>
    </dgm:pt>
    <dgm:pt modelId="{FE7E3338-0AE7-4F4F-B81C-3EC0DD174F1D}" type="sibTrans" cxnId="{879B67FC-BBCF-4236-825D-CA1D55C3D6F5}">
      <dgm:prSet/>
      <dgm:spPr/>
      <dgm:t>
        <a:bodyPr/>
        <a:lstStyle/>
        <a:p>
          <a:endParaRPr lang="nl-BE">
            <a:solidFill>
              <a:schemeClr val="tx1"/>
            </a:solidFill>
          </a:endParaRPr>
        </a:p>
      </dgm:t>
    </dgm:pt>
    <dgm:pt modelId="{0CB6A0A3-0545-4432-AD44-FB8AD3BA6C47}">
      <dgm:prSet phldrT="[Tekst]" custT="1"/>
      <dgm:spPr/>
      <dgm:t>
        <a:bodyPr/>
        <a:lstStyle/>
        <a:p>
          <a:r>
            <a:rPr lang="en-GB" sz="1800" spc="-150" noProof="0">
              <a:solidFill>
                <a:schemeClr val="tx1"/>
              </a:solidFill>
            </a:rPr>
            <a:t>Bioinformatics</a:t>
          </a:r>
          <a:endParaRPr lang="en-GB" sz="1400" spc="-150" noProof="0">
            <a:solidFill>
              <a:schemeClr val="tx1"/>
            </a:solidFill>
          </a:endParaRPr>
        </a:p>
      </dgm:t>
    </dgm:pt>
    <dgm:pt modelId="{B1E74F05-FFF4-4B8B-9439-DCE13B4BEBED}" type="parTrans" cxnId="{1AB794A2-AEFB-405C-9265-92D330901278}">
      <dgm:prSet/>
      <dgm:spPr/>
      <dgm:t>
        <a:bodyPr/>
        <a:lstStyle/>
        <a:p>
          <a:endParaRPr lang="nl-BE">
            <a:solidFill>
              <a:schemeClr val="tx1"/>
            </a:solidFill>
          </a:endParaRPr>
        </a:p>
      </dgm:t>
    </dgm:pt>
    <dgm:pt modelId="{B2D7CB84-93C8-4E2B-84EE-8D7DF31D5948}" type="sibTrans" cxnId="{1AB794A2-AEFB-405C-9265-92D330901278}">
      <dgm:prSet/>
      <dgm:spPr/>
      <dgm:t>
        <a:bodyPr/>
        <a:lstStyle/>
        <a:p>
          <a:endParaRPr lang="nl-BE">
            <a:solidFill>
              <a:schemeClr val="tx1"/>
            </a:solidFill>
          </a:endParaRPr>
        </a:p>
      </dgm:t>
    </dgm:pt>
    <dgm:pt modelId="{513B282C-1F08-42A7-A7BE-E987AC5B1763}">
      <dgm:prSet phldrT="[Tekst]" custT="1"/>
      <dgm:spPr/>
      <dgm:t>
        <a:bodyPr/>
        <a:lstStyle/>
        <a:p>
          <a:r>
            <a:rPr lang="en-GB" sz="1800" spc="-150" noProof="0">
              <a:solidFill>
                <a:schemeClr val="tx1"/>
              </a:solidFill>
            </a:rPr>
            <a:t>Programming</a:t>
          </a:r>
          <a:endParaRPr lang="en-GB" sz="1400" spc="-150" noProof="0">
            <a:solidFill>
              <a:schemeClr val="tx1"/>
            </a:solidFill>
          </a:endParaRPr>
        </a:p>
      </dgm:t>
    </dgm:pt>
    <dgm:pt modelId="{66416097-BB15-4107-A7B5-078189EE0356}" type="parTrans" cxnId="{4DFDC1DB-B881-4DDB-97CE-7C9E56F47E1A}">
      <dgm:prSet/>
      <dgm:spPr/>
      <dgm:t>
        <a:bodyPr/>
        <a:lstStyle/>
        <a:p>
          <a:endParaRPr lang="nl-BE">
            <a:solidFill>
              <a:schemeClr val="tx1"/>
            </a:solidFill>
          </a:endParaRPr>
        </a:p>
      </dgm:t>
    </dgm:pt>
    <dgm:pt modelId="{C08A0F73-5138-48CE-9AD4-B3A8E372CAEF}" type="sibTrans" cxnId="{4DFDC1DB-B881-4DDB-97CE-7C9E56F47E1A}">
      <dgm:prSet/>
      <dgm:spPr/>
      <dgm:t>
        <a:bodyPr/>
        <a:lstStyle/>
        <a:p>
          <a:endParaRPr lang="nl-BE">
            <a:solidFill>
              <a:schemeClr val="tx1"/>
            </a:solidFill>
          </a:endParaRPr>
        </a:p>
      </dgm:t>
    </dgm:pt>
    <dgm:pt modelId="{160FE297-1340-453F-8FC2-11905B7CD708}">
      <dgm:prSet phldrT="[Tekst]"/>
      <dgm:spPr>
        <a:solidFill>
          <a:schemeClr val="accent2">
            <a:tint val="40000"/>
            <a:hueOff val="0"/>
            <a:satOff val="0"/>
            <a:lumOff val="0"/>
            <a:alpha val="80000"/>
          </a:schemeClr>
        </a:solidFill>
      </dgm:spPr>
      <dgm:t>
        <a:bodyPr/>
        <a:lstStyle/>
        <a:p>
          <a:r>
            <a:rPr lang="en-GB" noProof="0">
              <a:solidFill>
                <a:schemeClr val="tx1"/>
              </a:solidFill>
            </a:rPr>
            <a:t>Work in a Linux environment (BIT 02)</a:t>
          </a:r>
        </a:p>
      </dgm:t>
    </dgm:pt>
    <dgm:pt modelId="{023E11C2-FCEA-48B4-BDF6-3A95614E7377}" type="parTrans" cxnId="{1802AEFC-2323-436E-B9D2-DBE4A0F1021A}">
      <dgm:prSet/>
      <dgm:spPr/>
      <dgm:t>
        <a:bodyPr/>
        <a:lstStyle/>
        <a:p>
          <a:endParaRPr lang="nl-BE">
            <a:solidFill>
              <a:schemeClr val="tx1"/>
            </a:solidFill>
          </a:endParaRPr>
        </a:p>
      </dgm:t>
    </dgm:pt>
    <dgm:pt modelId="{8D64F64A-AF2C-443A-A14B-26C545A5BC54}" type="sibTrans" cxnId="{1802AEFC-2323-436E-B9D2-DBE4A0F1021A}">
      <dgm:prSet/>
      <dgm:spPr/>
      <dgm:t>
        <a:bodyPr/>
        <a:lstStyle/>
        <a:p>
          <a:endParaRPr lang="nl-BE">
            <a:solidFill>
              <a:schemeClr val="tx1"/>
            </a:solidFill>
          </a:endParaRPr>
        </a:p>
      </dgm:t>
    </dgm:pt>
    <dgm:pt modelId="{073C98E9-914B-46D8-96AB-EA2CA5409E7D}">
      <dgm:prSet phldrT="[Tekst]"/>
      <dgm:spPr>
        <a:solidFill>
          <a:schemeClr val="accent1">
            <a:lumMod val="40000"/>
            <a:lumOff val="60000"/>
            <a:alpha val="80000"/>
          </a:schemeClr>
        </a:solidFill>
      </dgm:spPr>
      <dgm:t>
        <a:bodyPr/>
        <a:lstStyle/>
        <a:p>
          <a:r>
            <a:rPr lang="en-GB" noProof="0">
              <a:solidFill>
                <a:schemeClr val="tx1"/>
              </a:solidFill>
            </a:rPr>
            <a:t>Sequence comparison</a:t>
          </a:r>
          <a:r>
            <a:rPr lang="en-GB" baseline="0" noProof="0">
              <a:solidFill>
                <a:schemeClr val="tx1"/>
              </a:solidFill>
            </a:rPr>
            <a:t> and molecular evolution (BIT 03)</a:t>
          </a:r>
          <a:endParaRPr lang="en-GB" noProof="0">
            <a:solidFill>
              <a:schemeClr val="tx1"/>
            </a:solidFill>
          </a:endParaRPr>
        </a:p>
      </dgm:t>
    </dgm:pt>
    <dgm:pt modelId="{64940945-AEB6-4AFD-87E7-7F8B6DCC8F4B}" type="parTrans" cxnId="{77DAEDDD-2150-418F-8167-758E4EE552F5}">
      <dgm:prSet/>
      <dgm:spPr/>
      <dgm:t>
        <a:bodyPr/>
        <a:lstStyle/>
        <a:p>
          <a:endParaRPr lang="nl-BE">
            <a:solidFill>
              <a:schemeClr val="tx1"/>
            </a:solidFill>
          </a:endParaRPr>
        </a:p>
      </dgm:t>
    </dgm:pt>
    <dgm:pt modelId="{37D42905-F47C-43ED-83D4-0D9000E4EA2A}" type="sibTrans" cxnId="{77DAEDDD-2150-418F-8167-758E4EE552F5}">
      <dgm:prSet/>
      <dgm:spPr/>
      <dgm:t>
        <a:bodyPr/>
        <a:lstStyle/>
        <a:p>
          <a:endParaRPr lang="nl-BE">
            <a:solidFill>
              <a:schemeClr val="tx1"/>
            </a:solidFill>
          </a:endParaRPr>
        </a:p>
      </dgm:t>
    </dgm:pt>
    <dgm:pt modelId="{505EF1CE-1903-4B66-86E5-9DEFE4A8A43A}">
      <dgm:prSet phldrT="[Tekst]"/>
      <dgm:spPr>
        <a:solidFill>
          <a:schemeClr val="accent3">
            <a:lumMod val="40000"/>
            <a:lumOff val="60000"/>
            <a:alpha val="80000"/>
          </a:schemeClr>
        </a:solidFill>
      </dgm:spPr>
      <dgm:t>
        <a:bodyPr/>
        <a:lstStyle/>
        <a:p>
          <a:r>
            <a:rPr lang="en-GB" noProof="0">
              <a:solidFill>
                <a:schemeClr val="tx1"/>
              </a:solidFill>
            </a:rPr>
            <a:t>Designing web pages and applications (BIT 01)</a:t>
          </a:r>
        </a:p>
      </dgm:t>
    </dgm:pt>
    <dgm:pt modelId="{4483AC85-80BC-43FE-89DA-241FE88C83B1}" type="parTrans" cxnId="{0D4E1B62-32EC-4140-9004-84F194B4B276}">
      <dgm:prSet/>
      <dgm:spPr/>
      <dgm:t>
        <a:bodyPr/>
        <a:lstStyle/>
        <a:p>
          <a:endParaRPr lang="nl-BE">
            <a:solidFill>
              <a:schemeClr val="tx1"/>
            </a:solidFill>
          </a:endParaRPr>
        </a:p>
      </dgm:t>
    </dgm:pt>
    <dgm:pt modelId="{9CA94907-2EE1-4510-BF5E-8FB5FE7D3D50}" type="sibTrans" cxnId="{0D4E1B62-32EC-4140-9004-84F194B4B276}">
      <dgm:prSet/>
      <dgm:spPr/>
      <dgm:t>
        <a:bodyPr/>
        <a:lstStyle/>
        <a:p>
          <a:endParaRPr lang="nl-BE">
            <a:solidFill>
              <a:schemeClr val="tx1"/>
            </a:solidFill>
          </a:endParaRPr>
        </a:p>
      </dgm:t>
    </dgm:pt>
    <dgm:pt modelId="{F18D233A-3409-413D-874A-E4EA227B0B71}">
      <dgm:prSet phldrT="[Tekst]"/>
      <dgm:spPr>
        <a:solidFill>
          <a:schemeClr val="accent2">
            <a:tint val="40000"/>
            <a:hueOff val="0"/>
            <a:satOff val="0"/>
            <a:lumOff val="0"/>
            <a:alpha val="80000"/>
          </a:schemeClr>
        </a:solidFill>
      </dgm:spPr>
      <dgm:t>
        <a:bodyPr/>
        <a:lstStyle/>
        <a:p>
          <a:r>
            <a:rPr lang="en-GB" noProof="0">
              <a:solidFill>
                <a:schemeClr val="tx1"/>
              </a:solidFill>
            </a:rPr>
            <a:t>Store and organize data in database structures (BIT 05)</a:t>
          </a:r>
        </a:p>
      </dgm:t>
    </dgm:pt>
    <dgm:pt modelId="{4FD02224-781A-4570-B9FC-B288FFFD69AF}" type="parTrans" cxnId="{A92C2D28-1E13-4FC6-9F95-9C7E5814362A}">
      <dgm:prSet/>
      <dgm:spPr/>
      <dgm:t>
        <a:bodyPr/>
        <a:lstStyle/>
        <a:p>
          <a:endParaRPr lang="nl-NL"/>
        </a:p>
      </dgm:t>
    </dgm:pt>
    <dgm:pt modelId="{2986FC8F-895D-45FC-83DD-38C2E723A334}" type="sibTrans" cxnId="{A92C2D28-1E13-4FC6-9F95-9C7E5814362A}">
      <dgm:prSet/>
      <dgm:spPr/>
      <dgm:t>
        <a:bodyPr/>
        <a:lstStyle/>
        <a:p>
          <a:endParaRPr lang="nl-NL"/>
        </a:p>
      </dgm:t>
    </dgm:pt>
    <dgm:pt modelId="{C9BBFFD6-0315-4DB0-941B-D656A62A26FA}">
      <dgm:prSet phldrT="[Tekst]"/>
      <dgm:spPr>
        <a:solidFill>
          <a:schemeClr val="accent2">
            <a:tint val="40000"/>
            <a:hueOff val="0"/>
            <a:satOff val="0"/>
            <a:lumOff val="0"/>
            <a:alpha val="80000"/>
          </a:schemeClr>
        </a:solidFill>
      </dgm:spPr>
      <dgm:t>
        <a:bodyPr/>
        <a:lstStyle/>
        <a:p>
          <a:r>
            <a:rPr lang="en-GB" noProof="0">
              <a:solidFill>
                <a:schemeClr val="tx1"/>
              </a:solidFill>
            </a:rPr>
            <a:t>Data mining of large biological datasets (BIT 08)</a:t>
          </a:r>
        </a:p>
      </dgm:t>
    </dgm:pt>
    <dgm:pt modelId="{E9453B2C-94DB-482A-A5BC-7F0394D97176}" type="parTrans" cxnId="{963FFD0D-05C7-4559-9BA3-CB57708B6078}">
      <dgm:prSet/>
      <dgm:spPr/>
      <dgm:t>
        <a:bodyPr/>
        <a:lstStyle/>
        <a:p>
          <a:endParaRPr lang="nl-NL"/>
        </a:p>
      </dgm:t>
    </dgm:pt>
    <dgm:pt modelId="{73983E12-647D-4A80-A1EE-4767F574BF3C}" type="sibTrans" cxnId="{963FFD0D-05C7-4559-9BA3-CB57708B6078}">
      <dgm:prSet/>
      <dgm:spPr/>
      <dgm:t>
        <a:bodyPr/>
        <a:lstStyle/>
        <a:p>
          <a:endParaRPr lang="nl-NL"/>
        </a:p>
      </dgm:t>
    </dgm:pt>
    <dgm:pt modelId="{95AC235B-CA68-41F6-8E66-64439B7516BE}">
      <dgm:prSet phldrT="[Tekst]"/>
      <dgm:spPr>
        <a:solidFill>
          <a:schemeClr val="accent1">
            <a:lumMod val="40000"/>
            <a:lumOff val="60000"/>
            <a:alpha val="80000"/>
          </a:schemeClr>
        </a:solidFill>
      </dgm:spPr>
      <dgm:t>
        <a:bodyPr/>
        <a:lstStyle/>
        <a:p>
          <a:r>
            <a:rPr lang="en-GB" noProof="0">
              <a:solidFill>
                <a:schemeClr val="tx1"/>
              </a:solidFill>
            </a:rPr>
            <a:t>Visualisation and modelling of biological structures (BIT 06)</a:t>
          </a:r>
        </a:p>
      </dgm:t>
    </dgm:pt>
    <dgm:pt modelId="{DF171F9F-E193-41C8-917B-8716F712354D}" type="parTrans" cxnId="{9918CF85-2FE0-46EE-8624-19D65CEDC0F3}">
      <dgm:prSet/>
      <dgm:spPr/>
      <dgm:t>
        <a:bodyPr/>
        <a:lstStyle/>
        <a:p>
          <a:endParaRPr lang="nl-NL"/>
        </a:p>
      </dgm:t>
    </dgm:pt>
    <dgm:pt modelId="{5EE63E04-E11C-452F-A8F1-8D2DFFBB9173}" type="sibTrans" cxnId="{9918CF85-2FE0-46EE-8624-19D65CEDC0F3}">
      <dgm:prSet/>
      <dgm:spPr/>
      <dgm:t>
        <a:bodyPr/>
        <a:lstStyle/>
        <a:p>
          <a:endParaRPr lang="nl-NL"/>
        </a:p>
      </dgm:t>
    </dgm:pt>
    <dgm:pt modelId="{711791FD-5874-4D41-9A85-73F003D249AB}">
      <dgm:prSet phldrT="[Tekst]"/>
      <dgm:spPr>
        <a:solidFill>
          <a:schemeClr val="accent1">
            <a:lumMod val="40000"/>
            <a:lumOff val="60000"/>
            <a:alpha val="80000"/>
          </a:schemeClr>
        </a:solidFill>
      </dgm:spPr>
      <dgm:t>
        <a:bodyPr/>
        <a:lstStyle/>
        <a:p>
          <a:r>
            <a:rPr lang="en-GB" noProof="0">
              <a:solidFill>
                <a:schemeClr val="tx1"/>
              </a:solidFill>
            </a:rPr>
            <a:t>High-throughput analysis (BIT 09) and Systems biology (BIT 10)</a:t>
          </a:r>
        </a:p>
      </dgm:t>
    </dgm:pt>
    <dgm:pt modelId="{4999F81B-D4C9-4B50-B2ED-F9E26204CA71}" type="parTrans" cxnId="{95500692-218C-4504-95E6-B1EC15C1790D}">
      <dgm:prSet/>
      <dgm:spPr/>
      <dgm:t>
        <a:bodyPr/>
        <a:lstStyle/>
        <a:p>
          <a:endParaRPr lang="nl-NL"/>
        </a:p>
      </dgm:t>
    </dgm:pt>
    <dgm:pt modelId="{CAE1A827-5AE8-4B3E-93C4-0526A29394A8}" type="sibTrans" cxnId="{95500692-218C-4504-95E6-B1EC15C1790D}">
      <dgm:prSet/>
      <dgm:spPr/>
      <dgm:t>
        <a:bodyPr/>
        <a:lstStyle/>
        <a:p>
          <a:endParaRPr lang="nl-NL"/>
        </a:p>
      </dgm:t>
    </dgm:pt>
    <dgm:pt modelId="{8CC1B90B-A738-494F-B36A-EFC72F53241F}">
      <dgm:prSet phldrT="[Tekst]"/>
      <dgm:spPr>
        <a:solidFill>
          <a:schemeClr val="accent3">
            <a:lumMod val="40000"/>
            <a:lumOff val="60000"/>
            <a:alpha val="80000"/>
          </a:schemeClr>
        </a:solidFill>
      </dgm:spPr>
      <dgm:t>
        <a:bodyPr/>
        <a:lstStyle/>
        <a:p>
          <a:r>
            <a:rPr lang="en-GB" noProof="0">
              <a:solidFill>
                <a:schemeClr val="tx1"/>
              </a:solidFill>
            </a:rPr>
            <a:t>Statistical analysis of biological data in R (BIT 04)</a:t>
          </a:r>
        </a:p>
      </dgm:t>
    </dgm:pt>
    <dgm:pt modelId="{0D10FC67-54F3-4494-A659-07AA963F47AE}" type="parTrans" cxnId="{35B54C2F-A1D8-44F6-BBC4-C94B89118439}">
      <dgm:prSet/>
      <dgm:spPr/>
      <dgm:t>
        <a:bodyPr/>
        <a:lstStyle/>
        <a:p>
          <a:endParaRPr lang="nl-NL"/>
        </a:p>
      </dgm:t>
    </dgm:pt>
    <dgm:pt modelId="{D08457A8-8927-4778-B080-7A2DCF81DF1D}" type="sibTrans" cxnId="{35B54C2F-A1D8-44F6-BBC4-C94B89118439}">
      <dgm:prSet/>
      <dgm:spPr/>
      <dgm:t>
        <a:bodyPr/>
        <a:lstStyle/>
        <a:p>
          <a:endParaRPr lang="nl-NL"/>
        </a:p>
      </dgm:t>
    </dgm:pt>
    <dgm:pt modelId="{21080DA3-9D49-4118-BEB9-B931CEA25D5B}">
      <dgm:prSet phldrT="[Tekst]"/>
      <dgm:spPr>
        <a:solidFill>
          <a:schemeClr val="accent3">
            <a:lumMod val="40000"/>
            <a:lumOff val="60000"/>
            <a:alpha val="80000"/>
          </a:schemeClr>
        </a:solidFill>
      </dgm:spPr>
      <dgm:t>
        <a:bodyPr/>
        <a:lstStyle/>
        <a:p>
          <a:r>
            <a:rPr lang="en-GB" noProof="0">
              <a:solidFill>
                <a:schemeClr val="tx1"/>
              </a:solidFill>
            </a:rPr>
            <a:t>Scripting in Python (BIT 07)</a:t>
          </a:r>
        </a:p>
      </dgm:t>
    </dgm:pt>
    <dgm:pt modelId="{8AFA1617-7015-424A-8305-8F2DF0016BDD}" type="parTrans" cxnId="{C0B93636-46C6-43A3-AAF6-D8A79133F24C}">
      <dgm:prSet/>
      <dgm:spPr/>
      <dgm:t>
        <a:bodyPr/>
        <a:lstStyle/>
        <a:p>
          <a:endParaRPr lang="nl-NL"/>
        </a:p>
      </dgm:t>
    </dgm:pt>
    <dgm:pt modelId="{6C6B30F2-A241-46D3-85A3-873C996C02CF}" type="sibTrans" cxnId="{C0B93636-46C6-43A3-AAF6-D8A79133F24C}">
      <dgm:prSet/>
      <dgm:spPr/>
      <dgm:t>
        <a:bodyPr/>
        <a:lstStyle/>
        <a:p>
          <a:endParaRPr lang="nl-NL"/>
        </a:p>
      </dgm:t>
    </dgm:pt>
    <dgm:pt modelId="{8C4EAE4B-CF62-47CA-B505-BAA5F0196321}" type="pres">
      <dgm:prSet presAssocID="{3B838D37-9362-4F31-9A05-5B73C0044B9F}" presName="Name0" presStyleCnt="0">
        <dgm:presLayoutVars>
          <dgm:dir/>
          <dgm:animLvl val="lvl"/>
          <dgm:resizeHandles val="exact"/>
        </dgm:presLayoutVars>
      </dgm:prSet>
      <dgm:spPr/>
    </dgm:pt>
    <dgm:pt modelId="{A34E8E1F-75E3-4588-BE60-3F00D187A0AD}" type="pres">
      <dgm:prSet presAssocID="{94A9B8C3-8097-499C-8162-704301E15587}" presName="linNode" presStyleCnt="0"/>
      <dgm:spPr/>
    </dgm:pt>
    <dgm:pt modelId="{616C5436-EEFE-4E2A-8475-CBD1392951AC}" type="pres">
      <dgm:prSet presAssocID="{94A9B8C3-8097-499C-8162-704301E15587}" presName="parentText" presStyleLbl="node1" presStyleIdx="0" presStyleCnt="3" custScaleX="45271">
        <dgm:presLayoutVars>
          <dgm:chMax val="1"/>
          <dgm:bulletEnabled val="1"/>
        </dgm:presLayoutVars>
      </dgm:prSet>
      <dgm:spPr/>
    </dgm:pt>
    <dgm:pt modelId="{3B1BCBEC-6E6D-4B58-B1E9-7CF39A2B1754}" type="pres">
      <dgm:prSet presAssocID="{94A9B8C3-8097-499C-8162-704301E15587}" presName="descendantText" presStyleLbl="alignAccFollowNode1" presStyleIdx="0" presStyleCnt="3" custScaleX="106747">
        <dgm:presLayoutVars>
          <dgm:bulletEnabled val="1"/>
        </dgm:presLayoutVars>
      </dgm:prSet>
      <dgm:spPr/>
    </dgm:pt>
    <dgm:pt modelId="{337EFB4B-22B2-4B8E-B09F-D78A33C9F4E7}" type="pres">
      <dgm:prSet presAssocID="{FE7E3338-0AE7-4F4F-B81C-3EC0DD174F1D}" presName="sp" presStyleCnt="0"/>
      <dgm:spPr/>
    </dgm:pt>
    <dgm:pt modelId="{FD9778FF-2881-47E3-BD2B-3E52A1E0F3D2}" type="pres">
      <dgm:prSet presAssocID="{0CB6A0A3-0545-4432-AD44-FB8AD3BA6C47}" presName="linNode" presStyleCnt="0"/>
      <dgm:spPr/>
    </dgm:pt>
    <dgm:pt modelId="{27542185-B649-417A-9FCA-F8998C044A29}" type="pres">
      <dgm:prSet presAssocID="{0CB6A0A3-0545-4432-AD44-FB8AD3BA6C47}" presName="parentText" presStyleLbl="node1" presStyleIdx="1" presStyleCnt="3" custScaleX="45271">
        <dgm:presLayoutVars>
          <dgm:chMax val="1"/>
          <dgm:bulletEnabled val="1"/>
        </dgm:presLayoutVars>
      </dgm:prSet>
      <dgm:spPr/>
    </dgm:pt>
    <dgm:pt modelId="{15E771C5-0521-41FE-842A-14517C5212D3}" type="pres">
      <dgm:prSet presAssocID="{0CB6A0A3-0545-4432-AD44-FB8AD3BA6C47}" presName="descendantText" presStyleLbl="alignAccFollowNode1" presStyleIdx="1" presStyleCnt="3" custScaleX="106747">
        <dgm:presLayoutVars>
          <dgm:bulletEnabled val="1"/>
        </dgm:presLayoutVars>
      </dgm:prSet>
      <dgm:spPr/>
    </dgm:pt>
    <dgm:pt modelId="{25B4AA70-FED3-4F7C-9AB0-5ED088ACDA3D}" type="pres">
      <dgm:prSet presAssocID="{B2D7CB84-93C8-4E2B-84EE-8D7DF31D5948}" presName="sp" presStyleCnt="0"/>
      <dgm:spPr/>
    </dgm:pt>
    <dgm:pt modelId="{412547C1-C8BD-4A38-9F87-B7D6C0D6C3A1}" type="pres">
      <dgm:prSet presAssocID="{513B282C-1F08-42A7-A7BE-E987AC5B1763}" presName="linNode" presStyleCnt="0"/>
      <dgm:spPr/>
    </dgm:pt>
    <dgm:pt modelId="{8D33B03C-632D-418F-B8E2-1AD0106F89ED}" type="pres">
      <dgm:prSet presAssocID="{513B282C-1F08-42A7-A7BE-E987AC5B1763}" presName="parentText" presStyleLbl="node1" presStyleIdx="2" presStyleCnt="3" custScaleX="45271">
        <dgm:presLayoutVars>
          <dgm:chMax val="1"/>
          <dgm:bulletEnabled val="1"/>
        </dgm:presLayoutVars>
      </dgm:prSet>
      <dgm:spPr/>
    </dgm:pt>
    <dgm:pt modelId="{D9F480D4-E32D-44C1-86E4-6C569EB4B5C3}" type="pres">
      <dgm:prSet presAssocID="{513B282C-1F08-42A7-A7BE-E987AC5B1763}" presName="descendantText" presStyleLbl="alignAccFollowNode1" presStyleIdx="2" presStyleCnt="3" custScaleX="106747">
        <dgm:presLayoutVars>
          <dgm:bulletEnabled val="1"/>
        </dgm:presLayoutVars>
      </dgm:prSet>
      <dgm:spPr/>
    </dgm:pt>
  </dgm:ptLst>
  <dgm:cxnLst>
    <dgm:cxn modelId="{1CC4E303-7FD9-4B2D-8826-B98AF3CDE22E}" type="presOf" srcId="{073C98E9-914B-46D8-96AB-EA2CA5409E7D}" destId="{15E771C5-0521-41FE-842A-14517C5212D3}" srcOrd="0" destOrd="0" presId="urn:microsoft.com/office/officeart/2005/8/layout/vList5"/>
    <dgm:cxn modelId="{963FFD0D-05C7-4559-9BA3-CB57708B6078}" srcId="{94A9B8C3-8097-499C-8162-704301E15587}" destId="{C9BBFFD6-0315-4DB0-941B-D656A62A26FA}" srcOrd="2" destOrd="0" parTransId="{E9453B2C-94DB-482A-A5BC-7F0394D97176}" sibTransId="{73983E12-647D-4A80-A1EE-4767F574BF3C}"/>
    <dgm:cxn modelId="{24374118-1941-42E6-AE38-006282B249E9}" type="presOf" srcId="{95AC235B-CA68-41F6-8E66-64439B7516BE}" destId="{15E771C5-0521-41FE-842A-14517C5212D3}" srcOrd="0" destOrd="1" presId="urn:microsoft.com/office/officeart/2005/8/layout/vList5"/>
    <dgm:cxn modelId="{A92C2D28-1E13-4FC6-9F95-9C7E5814362A}" srcId="{94A9B8C3-8097-499C-8162-704301E15587}" destId="{F18D233A-3409-413D-874A-E4EA227B0B71}" srcOrd="1" destOrd="0" parTransId="{4FD02224-781A-4570-B9FC-B288FFFD69AF}" sibTransId="{2986FC8F-895D-45FC-83DD-38C2E723A334}"/>
    <dgm:cxn modelId="{F8DD4A28-2C7E-4B13-B2D7-70EE9F341231}" type="presOf" srcId="{3B838D37-9362-4F31-9A05-5B73C0044B9F}" destId="{8C4EAE4B-CF62-47CA-B505-BAA5F0196321}" srcOrd="0" destOrd="0" presId="urn:microsoft.com/office/officeart/2005/8/layout/vList5"/>
    <dgm:cxn modelId="{75DEA828-4912-4340-B1C3-30D7851EEF40}" type="presOf" srcId="{C9BBFFD6-0315-4DB0-941B-D656A62A26FA}" destId="{3B1BCBEC-6E6D-4B58-B1E9-7CF39A2B1754}" srcOrd="0" destOrd="2" presId="urn:microsoft.com/office/officeart/2005/8/layout/vList5"/>
    <dgm:cxn modelId="{35B54C2F-A1D8-44F6-BBC4-C94B89118439}" srcId="{513B282C-1F08-42A7-A7BE-E987AC5B1763}" destId="{8CC1B90B-A738-494F-B36A-EFC72F53241F}" srcOrd="1" destOrd="0" parTransId="{0D10FC67-54F3-4494-A659-07AA963F47AE}" sibTransId="{D08457A8-8927-4778-B080-7A2DCF81DF1D}"/>
    <dgm:cxn modelId="{C0B93636-46C6-43A3-AAF6-D8A79133F24C}" srcId="{513B282C-1F08-42A7-A7BE-E987AC5B1763}" destId="{21080DA3-9D49-4118-BEB9-B931CEA25D5B}" srcOrd="2" destOrd="0" parTransId="{8AFA1617-7015-424A-8305-8F2DF0016BDD}" sibTransId="{6C6B30F2-A241-46D3-85A3-873C996C02CF}"/>
    <dgm:cxn modelId="{77637A60-F330-48BE-AC1B-8ABB8E766597}" type="presOf" srcId="{160FE297-1340-453F-8FC2-11905B7CD708}" destId="{3B1BCBEC-6E6D-4B58-B1E9-7CF39A2B1754}" srcOrd="0" destOrd="0" presId="urn:microsoft.com/office/officeart/2005/8/layout/vList5"/>
    <dgm:cxn modelId="{0D4E1B62-32EC-4140-9004-84F194B4B276}" srcId="{513B282C-1F08-42A7-A7BE-E987AC5B1763}" destId="{505EF1CE-1903-4B66-86E5-9DEFE4A8A43A}" srcOrd="0" destOrd="0" parTransId="{4483AC85-80BC-43FE-89DA-241FE88C83B1}" sibTransId="{9CA94907-2EE1-4510-BF5E-8FB5FE7D3D50}"/>
    <dgm:cxn modelId="{171C6D69-F1B3-4591-8E0E-FD3372532787}" type="presOf" srcId="{8CC1B90B-A738-494F-B36A-EFC72F53241F}" destId="{D9F480D4-E32D-44C1-86E4-6C569EB4B5C3}" srcOrd="0" destOrd="1" presId="urn:microsoft.com/office/officeart/2005/8/layout/vList5"/>
    <dgm:cxn modelId="{C70D826B-1B87-4195-AD45-3D2E5EE39643}" type="presOf" srcId="{711791FD-5874-4D41-9A85-73F003D249AB}" destId="{15E771C5-0521-41FE-842A-14517C5212D3}" srcOrd="0" destOrd="2" presId="urn:microsoft.com/office/officeart/2005/8/layout/vList5"/>
    <dgm:cxn modelId="{7AC5AF7A-519D-4105-AD29-3268257F2AA9}" type="presOf" srcId="{0CB6A0A3-0545-4432-AD44-FB8AD3BA6C47}" destId="{27542185-B649-417A-9FCA-F8998C044A29}" srcOrd="0" destOrd="0" presId="urn:microsoft.com/office/officeart/2005/8/layout/vList5"/>
    <dgm:cxn modelId="{9918CF85-2FE0-46EE-8624-19D65CEDC0F3}" srcId="{0CB6A0A3-0545-4432-AD44-FB8AD3BA6C47}" destId="{95AC235B-CA68-41F6-8E66-64439B7516BE}" srcOrd="1" destOrd="0" parTransId="{DF171F9F-E193-41C8-917B-8716F712354D}" sibTransId="{5EE63E04-E11C-452F-A8F1-8D2DFFBB9173}"/>
    <dgm:cxn modelId="{95500692-218C-4504-95E6-B1EC15C1790D}" srcId="{0CB6A0A3-0545-4432-AD44-FB8AD3BA6C47}" destId="{711791FD-5874-4D41-9A85-73F003D249AB}" srcOrd="2" destOrd="0" parTransId="{4999F81B-D4C9-4B50-B2ED-F9E26204CA71}" sibTransId="{CAE1A827-5AE8-4B3E-93C4-0526A29394A8}"/>
    <dgm:cxn modelId="{1AB794A2-AEFB-405C-9265-92D330901278}" srcId="{3B838D37-9362-4F31-9A05-5B73C0044B9F}" destId="{0CB6A0A3-0545-4432-AD44-FB8AD3BA6C47}" srcOrd="1" destOrd="0" parTransId="{B1E74F05-FFF4-4B8B-9439-DCE13B4BEBED}" sibTransId="{B2D7CB84-93C8-4E2B-84EE-8D7DF31D5948}"/>
    <dgm:cxn modelId="{ECB4CFA6-07E6-40E7-BFC6-2C528BBCD065}" type="presOf" srcId="{513B282C-1F08-42A7-A7BE-E987AC5B1763}" destId="{8D33B03C-632D-418F-B8E2-1AD0106F89ED}" srcOrd="0" destOrd="0" presId="urn:microsoft.com/office/officeart/2005/8/layout/vList5"/>
    <dgm:cxn modelId="{E53F18B1-2186-40ED-A5B3-9D4940FAF027}" type="presOf" srcId="{505EF1CE-1903-4B66-86E5-9DEFE4A8A43A}" destId="{D9F480D4-E32D-44C1-86E4-6C569EB4B5C3}" srcOrd="0" destOrd="0" presId="urn:microsoft.com/office/officeart/2005/8/layout/vList5"/>
    <dgm:cxn modelId="{740DC2C7-77AA-477B-BCD7-DF3CCCC5D867}" type="presOf" srcId="{21080DA3-9D49-4118-BEB9-B931CEA25D5B}" destId="{D9F480D4-E32D-44C1-86E4-6C569EB4B5C3}" srcOrd="0" destOrd="2" presId="urn:microsoft.com/office/officeart/2005/8/layout/vList5"/>
    <dgm:cxn modelId="{EA2691C8-64FC-4755-9B54-29BC1AB0CCDA}" type="presOf" srcId="{F18D233A-3409-413D-874A-E4EA227B0B71}" destId="{3B1BCBEC-6E6D-4B58-B1E9-7CF39A2B1754}" srcOrd="0" destOrd="1" presId="urn:microsoft.com/office/officeart/2005/8/layout/vList5"/>
    <dgm:cxn modelId="{D4034FCE-0D43-4E58-884E-ED2E04127E08}" type="presOf" srcId="{94A9B8C3-8097-499C-8162-704301E15587}" destId="{616C5436-EEFE-4E2A-8475-CBD1392951AC}" srcOrd="0" destOrd="0" presId="urn:microsoft.com/office/officeart/2005/8/layout/vList5"/>
    <dgm:cxn modelId="{4DFDC1DB-B881-4DDB-97CE-7C9E56F47E1A}" srcId="{3B838D37-9362-4F31-9A05-5B73C0044B9F}" destId="{513B282C-1F08-42A7-A7BE-E987AC5B1763}" srcOrd="2" destOrd="0" parTransId="{66416097-BB15-4107-A7B5-078189EE0356}" sibTransId="{C08A0F73-5138-48CE-9AD4-B3A8E372CAEF}"/>
    <dgm:cxn modelId="{77DAEDDD-2150-418F-8167-758E4EE552F5}" srcId="{0CB6A0A3-0545-4432-AD44-FB8AD3BA6C47}" destId="{073C98E9-914B-46D8-96AB-EA2CA5409E7D}" srcOrd="0" destOrd="0" parTransId="{64940945-AEB6-4AFD-87E7-7F8B6DCC8F4B}" sibTransId="{37D42905-F47C-43ED-83D4-0D9000E4EA2A}"/>
    <dgm:cxn modelId="{879B67FC-BBCF-4236-825D-CA1D55C3D6F5}" srcId="{3B838D37-9362-4F31-9A05-5B73C0044B9F}" destId="{94A9B8C3-8097-499C-8162-704301E15587}" srcOrd="0" destOrd="0" parTransId="{A217F328-F3D0-481F-89A1-CDCBF156A4C9}" sibTransId="{FE7E3338-0AE7-4F4F-B81C-3EC0DD174F1D}"/>
    <dgm:cxn modelId="{1802AEFC-2323-436E-B9D2-DBE4A0F1021A}" srcId="{94A9B8C3-8097-499C-8162-704301E15587}" destId="{160FE297-1340-453F-8FC2-11905B7CD708}" srcOrd="0" destOrd="0" parTransId="{023E11C2-FCEA-48B4-BDF6-3A95614E7377}" sibTransId="{8D64F64A-AF2C-443A-A14B-26C545A5BC54}"/>
    <dgm:cxn modelId="{D4A8E878-3554-4DAB-9945-681BD55B823A}" type="presParOf" srcId="{8C4EAE4B-CF62-47CA-B505-BAA5F0196321}" destId="{A34E8E1F-75E3-4588-BE60-3F00D187A0AD}" srcOrd="0" destOrd="0" presId="urn:microsoft.com/office/officeart/2005/8/layout/vList5"/>
    <dgm:cxn modelId="{9A84147A-E5A2-4D49-B61D-F8C1BF9A59EB}" type="presParOf" srcId="{A34E8E1F-75E3-4588-BE60-3F00D187A0AD}" destId="{616C5436-EEFE-4E2A-8475-CBD1392951AC}" srcOrd="0" destOrd="0" presId="urn:microsoft.com/office/officeart/2005/8/layout/vList5"/>
    <dgm:cxn modelId="{68FD8461-BD9D-4D08-9713-C0B3EB5F5788}" type="presParOf" srcId="{A34E8E1F-75E3-4588-BE60-3F00D187A0AD}" destId="{3B1BCBEC-6E6D-4B58-B1E9-7CF39A2B1754}" srcOrd="1" destOrd="0" presId="urn:microsoft.com/office/officeart/2005/8/layout/vList5"/>
    <dgm:cxn modelId="{421994F1-A73D-4A11-8659-AEF387D6BCBE}" type="presParOf" srcId="{8C4EAE4B-CF62-47CA-B505-BAA5F0196321}" destId="{337EFB4B-22B2-4B8E-B09F-D78A33C9F4E7}" srcOrd="1" destOrd="0" presId="urn:microsoft.com/office/officeart/2005/8/layout/vList5"/>
    <dgm:cxn modelId="{4D8CDDD6-1E4D-4281-8E04-024B83ABBAE3}" type="presParOf" srcId="{8C4EAE4B-CF62-47CA-B505-BAA5F0196321}" destId="{FD9778FF-2881-47E3-BD2B-3E52A1E0F3D2}" srcOrd="2" destOrd="0" presId="urn:microsoft.com/office/officeart/2005/8/layout/vList5"/>
    <dgm:cxn modelId="{46DC0AD6-3817-45D9-B098-4B5BE83EFB91}" type="presParOf" srcId="{FD9778FF-2881-47E3-BD2B-3E52A1E0F3D2}" destId="{27542185-B649-417A-9FCA-F8998C044A29}" srcOrd="0" destOrd="0" presId="urn:microsoft.com/office/officeart/2005/8/layout/vList5"/>
    <dgm:cxn modelId="{58A35486-C07E-4937-A34D-3A79223E31E8}" type="presParOf" srcId="{FD9778FF-2881-47E3-BD2B-3E52A1E0F3D2}" destId="{15E771C5-0521-41FE-842A-14517C5212D3}" srcOrd="1" destOrd="0" presId="urn:microsoft.com/office/officeart/2005/8/layout/vList5"/>
    <dgm:cxn modelId="{7DCCF233-F904-4291-8C68-AAD1018EFBFB}" type="presParOf" srcId="{8C4EAE4B-CF62-47CA-B505-BAA5F0196321}" destId="{25B4AA70-FED3-4F7C-9AB0-5ED088ACDA3D}" srcOrd="3" destOrd="0" presId="urn:microsoft.com/office/officeart/2005/8/layout/vList5"/>
    <dgm:cxn modelId="{B51443F4-A64C-4D7C-BE23-5A866DB803C2}" type="presParOf" srcId="{8C4EAE4B-CF62-47CA-B505-BAA5F0196321}" destId="{412547C1-C8BD-4A38-9F87-B7D6C0D6C3A1}" srcOrd="4" destOrd="0" presId="urn:microsoft.com/office/officeart/2005/8/layout/vList5"/>
    <dgm:cxn modelId="{0E7A6F4B-2D04-4C88-8F29-05D6FBA6A009}" type="presParOf" srcId="{412547C1-C8BD-4A38-9F87-B7D6C0D6C3A1}" destId="{8D33B03C-632D-418F-B8E2-1AD0106F89ED}" srcOrd="0" destOrd="0" presId="urn:microsoft.com/office/officeart/2005/8/layout/vList5"/>
    <dgm:cxn modelId="{283C6BFB-5A27-4473-B581-A9AF677CE367}" type="presParOf" srcId="{412547C1-C8BD-4A38-9F87-B7D6C0D6C3A1}" destId="{D9F480D4-E32D-44C1-86E4-6C569EB4B5C3}"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59F18-E9F7-4441-98BA-A4C2A0DD285B}">
      <dsp:nvSpPr>
        <dsp:cNvPr id="0" name=""/>
        <dsp:cNvSpPr/>
      </dsp:nvSpPr>
      <dsp:spPr>
        <a:xfrm>
          <a:off x="2809648" y="1873879"/>
          <a:ext cx="1840929" cy="18409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nl-BE" sz="2100" b="1" kern="1200" err="1">
              <a:solidFill>
                <a:schemeClr val="tx1"/>
              </a:solidFill>
            </a:rPr>
            <a:t>Bio-informatics</a:t>
          </a:r>
          <a:endParaRPr lang="nl-BE" sz="2100" b="1" kern="1200">
            <a:solidFill>
              <a:schemeClr val="tx1"/>
            </a:solidFill>
          </a:endParaRPr>
        </a:p>
      </dsp:txBody>
      <dsp:txXfrm>
        <a:off x="3079246" y="2143477"/>
        <a:ext cx="1301733" cy="1301733"/>
      </dsp:txXfrm>
    </dsp:sp>
    <dsp:sp modelId="{E6A4B5B1-1403-4732-A92D-E29FEB7611D1}">
      <dsp:nvSpPr>
        <dsp:cNvPr id="0" name=""/>
        <dsp:cNvSpPr/>
      </dsp:nvSpPr>
      <dsp:spPr>
        <a:xfrm rot="12766184">
          <a:off x="1472755" y="1571452"/>
          <a:ext cx="1530262" cy="52466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EA9615-C443-4558-A61C-0107F8BF2658}">
      <dsp:nvSpPr>
        <dsp:cNvPr id="0" name=""/>
        <dsp:cNvSpPr/>
      </dsp:nvSpPr>
      <dsp:spPr>
        <a:xfrm>
          <a:off x="720082" y="720094"/>
          <a:ext cx="1748883" cy="13991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nl-BE" sz="2300" kern="1200" err="1">
              <a:solidFill>
                <a:schemeClr val="tx1"/>
              </a:solidFill>
            </a:rPr>
            <a:t>Molecular</a:t>
          </a:r>
          <a:r>
            <a:rPr lang="nl-BE" sz="2300" kern="1200">
              <a:solidFill>
                <a:schemeClr val="tx1"/>
              </a:solidFill>
            </a:rPr>
            <a:t> </a:t>
          </a:r>
          <a:r>
            <a:rPr lang="nl-BE" sz="2300" kern="1200" err="1">
              <a:solidFill>
                <a:schemeClr val="tx1"/>
              </a:solidFill>
            </a:rPr>
            <a:t>Biology</a:t>
          </a:r>
          <a:endParaRPr lang="nl-BE" sz="2300" kern="1200">
            <a:solidFill>
              <a:schemeClr val="tx1"/>
            </a:solidFill>
          </a:endParaRPr>
        </a:p>
      </dsp:txBody>
      <dsp:txXfrm>
        <a:off x="761060" y="761072"/>
        <a:ext cx="1666927" cy="1317150"/>
      </dsp:txXfrm>
    </dsp:sp>
    <dsp:sp modelId="{636EF593-9321-45FE-8F9C-049614969C50}">
      <dsp:nvSpPr>
        <dsp:cNvPr id="0" name=""/>
        <dsp:cNvSpPr/>
      </dsp:nvSpPr>
      <dsp:spPr>
        <a:xfrm rot="17160077">
          <a:off x="3572119" y="1008940"/>
          <a:ext cx="1189527" cy="524664"/>
        </a:xfrm>
        <a:prstGeom prst="leftArrow">
          <a:avLst>
            <a:gd name="adj1" fmla="val 60000"/>
            <a:gd name="adj2" fmla="val 50000"/>
          </a:avLst>
        </a:prstGeom>
        <a:solidFill>
          <a:schemeClr val="accent2">
            <a:hueOff val="-16042462"/>
            <a:satOff val="0"/>
            <a:lumOff val="33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A0AC8A-8FF2-412F-AF5E-0DBF665674D0}">
      <dsp:nvSpPr>
        <dsp:cNvPr id="0" name=""/>
        <dsp:cNvSpPr/>
      </dsp:nvSpPr>
      <dsp:spPr>
        <a:xfrm>
          <a:off x="3456393" y="0"/>
          <a:ext cx="1748883" cy="1399106"/>
        </a:xfrm>
        <a:prstGeom prst="roundRect">
          <a:avLst>
            <a:gd name="adj" fmla="val 10000"/>
          </a:avLst>
        </a:prstGeom>
        <a:solidFill>
          <a:schemeClr val="accent2">
            <a:hueOff val="-16042462"/>
            <a:satOff val="0"/>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nl-BE" sz="2300" kern="1200">
              <a:solidFill>
                <a:schemeClr val="tx1"/>
              </a:solidFill>
            </a:rPr>
            <a:t>Information Technologies</a:t>
          </a:r>
        </a:p>
      </dsp:txBody>
      <dsp:txXfrm>
        <a:off x="3497371" y="40978"/>
        <a:ext cx="1666927" cy="1317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00CAC-8A6C-427C-9B59-1B9434E2DA32}">
      <dsp:nvSpPr>
        <dsp:cNvPr id="0" name=""/>
        <dsp:cNvSpPr/>
      </dsp:nvSpPr>
      <dsp:spPr>
        <a:xfrm>
          <a:off x="1353833" y="0"/>
          <a:ext cx="2365977" cy="2366045"/>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68A5B1-CAC0-45A5-9F44-5992F142F10D}">
      <dsp:nvSpPr>
        <dsp:cNvPr id="0" name=""/>
        <dsp:cNvSpPr/>
      </dsp:nvSpPr>
      <dsp:spPr>
        <a:xfrm>
          <a:off x="1876380" y="856604"/>
          <a:ext cx="1320029" cy="659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NL" sz="2200" kern="1200"/>
            <a:t>“wet-lab” </a:t>
          </a:r>
          <a:r>
            <a:rPr lang="nl-NL" sz="2200" kern="1200" err="1"/>
            <a:t>technician</a:t>
          </a:r>
          <a:endParaRPr lang="nl-NL" sz="2200" kern="1200"/>
        </a:p>
      </dsp:txBody>
      <dsp:txXfrm>
        <a:off x="1876380" y="856604"/>
        <a:ext cx="1320029" cy="659936"/>
      </dsp:txXfrm>
    </dsp:sp>
    <dsp:sp modelId="{554AC6F1-3E90-4C3D-BDDE-49EFA4BA6133}">
      <dsp:nvSpPr>
        <dsp:cNvPr id="0" name=""/>
        <dsp:cNvSpPr/>
      </dsp:nvSpPr>
      <dsp:spPr>
        <a:xfrm>
          <a:off x="865440" y="1516540"/>
          <a:ext cx="2032554" cy="2033414"/>
        </a:xfrm>
        <a:prstGeom prst="blockArc">
          <a:avLst>
            <a:gd name="adj1" fmla="val 0"/>
            <a:gd name="adj2" fmla="val 18900000"/>
            <a:gd name="adj3" fmla="val 12740"/>
          </a:avLst>
        </a:prstGeom>
        <a:solidFill>
          <a:schemeClr val="accent2">
            <a:hueOff val="-16042462"/>
            <a:satOff val="0"/>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D3F35D-EE78-494F-8A60-2B111B380940}">
      <dsp:nvSpPr>
        <dsp:cNvPr id="0" name=""/>
        <dsp:cNvSpPr/>
      </dsp:nvSpPr>
      <dsp:spPr>
        <a:xfrm>
          <a:off x="1216366" y="2218721"/>
          <a:ext cx="1320029" cy="659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NL" sz="2200" kern="1200"/>
            <a:t>“dry-lab” </a:t>
          </a:r>
          <a:r>
            <a:rPr lang="nl-NL" sz="2200" kern="1200" err="1"/>
            <a:t>technician</a:t>
          </a:r>
          <a:endParaRPr lang="nl-NL" sz="2200" kern="1200"/>
        </a:p>
      </dsp:txBody>
      <dsp:txXfrm>
        <a:off x="1216366" y="2218721"/>
        <a:ext cx="1320029" cy="659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58542-E55D-403E-B128-186CB186B951}">
      <dsp:nvSpPr>
        <dsp:cNvPr id="0" name=""/>
        <dsp:cNvSpPr/>
      </dsp:nvSpPr>
      <dsp:spPr>
        <a:xfrm>
          <a:off x="109227" y="0"/>
          <a:ext cx="4523632" cy="1172609"/>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837B5C-7208-46C7-83A6-C7D6DB009B96}">
      <dsp:nvSpPr>
        <dsp:cNvPr id="0" name=""/>
        <dsp:cNvSpPr/>
      </dsp:nvSpPr>
      <dsp:spPr>
        <a:xfrm>
          <a:off x="211167" y="205206"/>
          <a:ext cx="2159880" cy="57457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marL="0" lvl="0" indent="0" algn="ctr" defTabSz="800100">
            <a:lnSpc>
              <a:spcPct val="90000"/>
            </a:lnSpc>
            <a:spcBef>
              <a:spcPct val="0"/>
            </a:spcBef>
            <a:spcAft>
              <a:spcPct val="35000"/>
            </a:spcAft>
            <a:buNone/>
          </a:pPr>
          <a:r>
            <a:rPr lang="nl-NL" sz="1800" kern="1200" err="1">
              <a:solidFill>
                <a:schemeClr val="tx1"/>
              </a:solidFill>
            </a:rPr>
            <a:t>Molecular</a:t>
          </a:r>
          <a:r>
            <a:rPr lang="nl-NL" sz="1800" kern="1200">
              <a:solidFill>
                <a:schemeClr val="tx1"/>
              </a:solidFill>
            </a:rPr>
            <a:t> </a:t>
          </a:r>
          <a:r>
            <a:rPr lang="nl-NL" sz="1800" kern="1200" err="1">
              <a:solidFill>
                <a:schemeClr val="tx1"/>
              </a:solidFill>
            </a:rPr>
            <a:t>biology</a:t>
          </a:r>
          <a:endParaRPr lang="nl-NL" sz="1800" kern="1200">
            <a:solidFill>
              <a:schemeClr val="tx1"/>
            </a:solidFill>
          </a:endParaRPr>
        </a:p>
      </dsp:txBody>
      <dsp:txXfrm>
        <a:off x="211167" y="205206"/>
        <a:ext cx="2159880" cy="574578"/>
      </dsp:txXfrm>
    </dsp:sp>
    <dsp:sp modelId="{0DA4A20B-836B-4267-9F59-BB2633379ED7}">
      <dsp:nvSpPr>
        <dsp:cNvPr id="0" name=""/>
        <dsp:cNvSpPr/>
      </dsp:nvSpPr>
      <dsp:spPr>
        <a:xfrm>
          <a:off x="2464107" y="380792"/>
          <a:ext cx="1503911" cy="57457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marL="0" lvl="0" indent="0" algn="ctr" defTabSz="800100">
            <a:lnSpc>
              <a:spcPct val="90000"/>
            </a:lnSpc>
            <a:spcBef>
              <a:spcPct val="0"/>
            </a:spcBef>
            <a:spcAft>
              <a:spcPct val="35000"/>
            </a:spcAft>
            <a:buNone/>
          </a:pPr>
          <a:r>
            <a:rPr lang="nl-NL" sz="1800" kern="1200">
              <a:solidFill>
                <a:schemeClr val="tx1"/>
              </a:solidFill>
            </a:rPr>
            <a:t>IT background</a:t>
          </a:r>
        </a:p>
      </dsp:txBody>
      <dsp:txXfrm>
        <a:off x="2464107" y="380792"/>
        <a:ext cx="1503911" cy="574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A5607-0A74-44FA-A665-B6A126C95837}">
      <dsp:nvSpPr>
        <dsp:cNvPr id="0" name=""/>
        <dsp:cNvSpPr/>
      </dsp:nvSpPr>
      <dsp:spPr>
        <a:xfrm rot="21300000">
          <a:off x="25403" y="2073898"/>
          <a:ext cx="2997192" cy="713816"/>
        </a:xfrm>
        <a:prstGeom prst="mathMinus">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0D6652-6D2D-4A80-A364-223F0333C25D}">
      <dsp:nvSpPr>
        <dsp:cNvPr id="0" name=""/>
        <dsp:cNvSpPr/>
      </dsp:nvSpPr>
      <dsp:spPr>
        <a:xfrm>
          <a:off x="365760" y="243080"/>
          <a:ext cx="914400" cy="1944645"/>
        </a:xfrm>
        <a:prstGeom prst="downArrow">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0934F-2B2B-40CF-8985-99F37BE42633}">
      <dsp:nvSpPr>
        <dsp:cNvPr id="0" name=""/>
        <dsp:cNvSpPr/>
      </dsp:nvSpPr>
      <dsp:spPr>
        <a:xfrm>
          <a:off x="995037" y="0"/>
          <a:ext cx="2216164" cy="2041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kern="1200" noProof="0"/>
            <a:t>ICT </a:t>
          </a:r>
          <a:br>
            <a:rPr lang="en-GB" sz="2600" kern="1200" noProof="0"/>
          </a:br>
          <a:r>
            <a:rPr lang="en-GB" sz="2600" kern="1200" noProof="0"/>
            <a:t>expert</a:t>
          </a:r>
        </a:p>
      </dsp:txBody>
      <dsp:txXfrm>
        <a:off x="995037" y="0"/>
        <a:ext cx="2216164" cy="2041877"/>
      </dsp:txXfrm>
    </dsp:sp>
    <dsp:sp modelId="{9E9D4425-D61C-4509-8BC4-4AE61DD4F65D}">
      <dsp:nvSpPr>
        <dsp:cNvPr id="0" name=""/>
        <dsp:cNvSpPr/>
      </dsp:nvSpPr>
      <dsp:spPr>
        <a:xfrm>
          <a:off x="1767840" y="2673887"/>
          <a:ext cx="914400" cy="1944645"/>
        </a:xfrm>
        <a:prstGeom prst="upArrow">
          <a:avLst/>
        </a:prstGeom>
        <a:solidFill>
          <a:schemeClr val="accent2">
            <a:hueOff val="-16042462"/>
            <a:satOff val="0"/>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A20043-7908-45F0-ABB1-E84F7F94126B}">
      <dsp:nvSpPr>
        <dsp:cNvPr id="0" name=""/>
        <dsp:cNvSpPr/>
      </dsp:nvSpPr>
      <dsp:spPr>
        <a:xfrm>
          <a:off x="74224" y="2819736"/>
          <a:ext cx="1741310" cy="2041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noProof="0"/>
            <a:t>Molecular biologist</a:t>
          </a:r>
        </a:p>
      </dsp:txBody>
      <dsp:txXfrm>
        <a:off x="74224" y="2819736"/>
        <a:ext cx="1741310" cy="20418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08825-9CAD-417E-9768-7028C53E6278}">
      <dsp:nvSpPr>
        <dsp:cNvPr id="0" name=""/>
        <dsp:cNvSpPr/>
      </dsp:nvSpPr>
      <dsp:spPr>
        <a:xfrm rot="5027444">
          <a:off x="375249" y="1675388"/>
          <a:ext cx="3474713" cy="2423179"/>
        </a:xfrm>
        <a:prstGeom prst="swooshArrow">
          <a:avLst>
            <a:gd name="adj1" fmla="val 16310"/>
            <a:gd name="adj2" fmla="val 313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6472F6-35DA-4DF3-A985-96AB21F79BAD}">
      <dsp:nvSpPr>
        <dsp:cNvPr id="0" name=""/>
        <dsp:cNvSpPr/>
      </dsp:nvSpPr>
      <dsp:spPr>
        <a:xfrm>
          <a:off x="1825213" y="2099666"/>
          <a:ext cx="87747" cy="87747"/>
        </a:xfrm>
        <a:prstGeom prst="ellipse">
          <a:avLst/>
        </a:prstGeom>
        <a:solidFill>
          <a:schemeClr val="accent3">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770CB9-576C-48E7-9A6B-1CC4C069523F}">
      <dsp:nvSpPr>
        <dsp:cNvPr id="0" name=""/>
        <dsp:cNvSpPr/>
      </dsp:nvSpPr>
      <dsp:spPr>
        <a:xfrm>
          <a:off x="2589421" y="2844714"/>
          <a:ext cx="87747" cy="87747"/>
        </a:xfrm>
        <a:prstGeom prst="ellipse">
          <a:avLst/>
        </a:prstGeom>
        <a:solidFill>
          <a:schemeClr val="accent3">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6F1203-2959-45E3-92D9-7AC5E1CBA24E}">
      <dsp:nvSpPr>
        <dsp:cNvPr id="0" name=""/>
        <dsp:cNvSpPr/>
      </dsp:nvSpPr>
      <dsp:spPr>
        <a:xfrm>
          <a:off x="782768" y="248299"/>
          <a:ext cx="2596889" cy="1053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nl-NL" sz="2000" kern="1200"/>
            <a:t>Block 1 (6 weeks)</a:t>
          </a:r>
        </a:p>
        <a:p>
          <a:pPr marL="171450" lvl="1" indent="-171450" algn="l" defTabSz="711200">
            <a:lnSpc>
              <a:spcPct val="90000"/>
            </a:lnSpc>
            <a:spcBef>
              <a:spcPct val="0"/>
            </a:spcBef>
            <a:spcAft>
              <a:spcPct val="15000"/>
            </a:spcAft>
            <a:buChar char="•"/>
          </a:pPr>
          <a:r>
            <a:rPr lang="nl-NL" sz="1600" kern="1200"/>
            <a:t>3 courses</a:t>
          </a:r>
        </a:p>
        <a:p>
          <a:pPr marL="171450" lvl="1" indent="-171450" algn="l" defTabSz="711200">
            <a:lnSpc>
              <a:spcPct val="90000"/>
            </a:lnSpc>
            <a:spcBef>
              <a:spcPct val="0"/>
            </a:spcBef>
            <a:spcAft>
              <a:spcPct val="15000"/>
            </a:spcAft>
            <a:buChar char="•"/>
          </a:pPr>
          <a:r>
            <a:rPr lang="nl-NL" sz="1600" kern="1200"/>
            <a:t>examination</a:t>
          </a:r>
        </a:p>
      </dsp:txBody>
      <dsp:txXfrm>
        <a:off x="782768" y="248299"/>
        <a:ext cx="2596889" cy="1053529"/>
      </dsp:txXfrm>
    </dsp:sp>
    <dsp:sp modelId="{CF1833FB-29C9-4E55-B3BD-5907F73D8DEA}">
      <dsp:nvSpPr>
        <dsp:cNvPr id="0" name=""/>
        <dsp:cNvSpPr/>
      </dsp:nvSpPr>
      <dsp:spPr>
        <a:xfrm>
          <a:off x="2331088" y="1390074"/>
          <a:ext cx="1999174" cy="111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nl-NL" sz="2000" kern="1200"/>
            <a:t>Block 2 (6 weeks)</a:t>
          </a:r>
        </a:p>
        <a:p>
          <a:pPr marL="171450" lvl="1" indent="-171450" algn="l" defTabSz="711200">
            <a:lnSpc>
              <a:spcPct val="90000"/>
            </a:lnSpc>
            <a:spcBef>
              <a:spcPct val="0"/>
            </a:spcBef>
            <a:spcAft>
              <a:spcPct val="15000"/>
            </a:spcAft>
            <a:buChar char="•"/>
          </a:pPr>
          <a:r>
            <a:rPr lang="nl-NL" sz="1600" kern="1200"/>
            <a:t>3,5 courses</a:t>
          </a:r>
        </a:p>
        <a:p>
          <a:pPr marL="171450" lvl="1" indent="-171450" algn="l" defTabSz="711200">
            <a:lnSpc>
              <a:spcPct val="90000"/>
            </a:lnSpc>
            <a:spcBef>
              <a:spcPct val="0"/>
            </a:spcBef>
            <a:spcAft>
              <a:spcPct val="15000"/>
            </a:spcAft>
            <a:buChar char="•"/>
          </a:pPr>
          <a:r>
            <a:rPr lang="nl-NL" sz="1600" kern="1200"/>
            <a:t>examination</a:t>
          </a:r>
        </a:p>
      </dsp:txBody>
      <dsp:txXfrm>
        <a:off x="2331088" y="1390074"/>
        <a:ext cx="1999174" cy="1110125"/>
      </dsp:txXfrm>
    </dsp:sp>
    <dsp:sp modelId="{051645CB-68C6-4BB1-9B33-FC487004E386}">
      <dsp:nvSpPr>
        <dsp:cNvPr id="0" name=""/>
        <dsp:cNvSpPr/>
      </dsp:nvSpPr>
      <dsp:spPr>
        <a:xfrm>
          <a:off x="444079" y="2718193"/>
          <a:ext cx="2213810" cy="644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nl-NL" sz="2000" kern="1200"/>
            <a:t>Block 3 (6 weeks)</a:t>
          </a:r>
        </a:p>
        <a:p>
          <a:pPr marL="171450" lvl="1" indent="-171450" algn="l" defTabSz="711200">
            <a:lnSpc>
              <a:spcPct val="90000"/>
            </a:lnSpc>
            <a:spcBef>
              <a:spcPct val="0"/>
            </a:spcBef>
            <a:spcAft>
              <a:spcPct val="15000"/>
            </a:spcAft>
            <a:buChar char="•"/>
          </a:pPr>
          <a:r>
            <a:rPr lang="nl-NL" sz="1600" kern="1200"/>
            <a:t>3,5 courses</a:t>
          </a:r>
        </a:p>
        <a:p>
          <a:pPr marL="171450" lvl="1" indent="-171450" algn="l" defTabSz="711200">
            <a:lnSpc>
              <a:spcPct val="90000"/>
            </a:lnSpc>
            <a:spcBef>
              <a:spcPct val="0"/>
            </a:spcBef>
            <a:spcAft>
              <a:spcPct val="15000"/>
            </a:spcAft>
            <a:buChar char="•"/>
          </a:pPr>
          <a:r>
            <a:rPr lang="nl-NL" sz="1600" kern="1200"/>
            <a:t>examination</a:t>
          </a:r>
        </a:p>
      </dsp:txBody>
      <dsp:txXfrm>
        <a:off x="444079" y="2718193"/>
        <a:ext cx="2213810" cy="644017"/>
      </dsp:txXfrm>
    </dsp:sp>
    <dsp:sp modelId="{F0186613-002D-44C6-8E01-3DD80FFB65E7}">
      <dsp:nvSpPr>
        <dsp:cNvPr id="0" name=""/>
        <dsp:cNvSpPr/>
      </dsp:nvSpPr>
      <dsp:spPr>
        <a:xfrm>
          <a:off x="1638563" y="4501040"/>
          <a:ext cx="2603219" cy="644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en-GB" sz="2000" kern="1200" noProof="0"/>
            <a:t>Traineeship (8 weeks)</a:t>
          </a:r>
        </a:p>
        <a:p>
          <a:pPr marL="171450" lvl="1" indent="-171450" algn="l" defTabSz="711200">
            <a:lnSpc>
              <a:spcPct val="90000"/>
            </a:lnSpc>
            <a:spcBef>
              <a:spcPct val="0"/>
            </a:spcBef>
            <a:spcAft>
              <a:spcPct val="15000"/>
            </a:spcAft>
            <a:buChar char="•"/>
          </a:pPr>
          <a:r>
            <a:rPr lang="en-GB" sz="1600" kern="1200" noProof="0"/>
            <a:t>Interior or abroad </a:t>
          </a:r>
        </a:p>
      </dsp:txBody>
      <dsp:txXfrm>
        <a:off x="1638563" y="4501040"/>
        <a:ext cx="2603219" cy="6440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BCBEC-6E6D-4B58-B1E9-7CF39A2B1754}">
      <dsp:nvSpPr>
        <dsp:cNvPr id="0" name=""/>
        <dsp:cNvSpPr/>
      </dsp:nvSpPr>
      <dsp:spPr>
        <a:xfrm rot="5400000">
          <a:off x="4246689" y="-2118371"/>
          <a:ext cx="1129480" cy="5652872"/>
        </a:xfrm>
        <a:prstGeom prst="round2SameRect">
          <a:avLst/>
        </a:prstGeom>
        <a:solidFill>
          <a:schemeClr val="accent2">
            <a:tint val="40000"/>
            <a:hueOff val="0"/>
            <a:satOff val="0"/>
            <a:lumOff val="0"/>
            <a:alpha val="8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a:solidFill>
                <a:schemeClr val="tx1"/>
              </a:solidFill>
            </a:rPr>
            <a:t>Work in a Linux environment (BIT 02)</a:t>
          </a:r>
        </a:p>
        <a:p>
          <a:pPr marL="171450" lvl="1" indent="-171450" algn="l" defTabSz="711200">
            <a:lnSpc>
              <a:spcPct val="90000"/>
            </a:lnSpc>
            <a:spcBef>
              <a:spcPct val="0"/>
            </a:spcBef>
            <a:spcAft>
              <a:spcPct val="15000"/>
            </a:spcAft>
            <a:buChar char="•"/>
          </a:pPr>
          <a:r>
            <a:rPr lang="en-GB" sz="1600" kern="1200" noProof="0">
              <a:solidFill>
                <a:schemeClr val="tx1"/>
              </a:solidFill>
            </a:rPr>
            <a:t>Store and organize data in database structures (BIT 05)</a:t>
          </a:r>
        </a:p>
        <a:p>
          <a:pPr marL="171450" lvl="1" indent="-171450" algn="l" defTabSz="711200">
            <a:lnSpc>
              <a:spcPct val="90000"/>
            </a:lnSpc>
            <a:spcBef>
              <a:spcPct val="0"/>
            </a:spcBef>
            <a:spcAft>
              <a:spcPct val="15000"/>
            </a:spcAft>
            <a:buChar char="•"/>
          </a:pPr>
          <a:r>
            <a:rPr lang="en-GB" sz="1600" kern="1200" noProof="0">
              <a:solidFill>
                <a:schemeClr val="tx1"/>
              </a:solidFill>
            </a:rPr>
            <a:t>Data mining of large biological datasets (BIT 08)</a:t>
          </a:r>
        </a:p>
      </dsp:txBody>
      <dsp:txXfrm rot="-5400000">
        <a:off x="1984994" y="198461"/>
        <a:ext cx="5597735" cy="1019206"/>
      </dsp:txXfrm>
    </dsp:sp>
    <dsp:sp modelId="{616C5436-EEFE-4E2A-8475-CBD1392951AC}">
      <dsp:nvSpPr>
        <dsp:cNvPr id="0" name=""/>
        <dsp:cNvSpPr/>
      </dsp:nvSpPr>
      <dsp:spPr>
        <a:xfrm>
          <a:off x="636477" y="2139"/>
          <a:ext cx="1348516" cy="141185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spc="-150" noProof="0">
              <a:solidFill>
                <a:schemeClr val="tx1"/>
              </a:solidFill>
            </a:rPr>
            <a:t>Informatics</a:t>
          </a:r>
          <a:r>
            <a:rPr lang="en-GB" sz="1400" kern="1200" noProof="0">
              <a:solidFill>
                <a:schemeClr val="tx1"/>
              </a:solidFill>
            </a:rPr>
            <a:t> </a:t>
          </a:r>
        </a:p>
      </dsp:txBody>
      <dsp:txXfrm>
        <a:off x="702306" y="67968"/>
        <a:ext cx="1216858" cy="1280193"/>
      </dsp:txXfrm>
    </dsp:sp>
    <dsp:sp modelId="{15E771C5-0521-41FE-842A-14517C5212D3}">
      <dsp:nvSpPr>
        <dsp:cNvPr id="0" name=""/>
        <dsp:cNvSpPr/>
      </dsp:nvSpPr>
      <dsp:spPr>
        <a:xfrm rot="5400000">
          <a:off x="4246689" y="-635927"/>
          <a:ext cx="1129480" cy="5652872"/>
        </a:xfrm>
        <a:prstGeom prst="round2SameRect">
          <a:avLst/>
        </a:prstGeom>
        <a:solidFill>
          <a:schemeClr val="accent1">
            <a:lumMod val="40000"/>
            <a:lumOff val="60000"/>
            <a:alpha val="80000"/>
          </a:schemeClr>
        </a:solidFill>
        <a:ln w="12700" cap="flat" cmpd="sng" algn="ctr">
          <a:solidFill>
            <a:schemeClr val="accent2">
              <a:tint val="40000"/>
              <a:alpha val="90000"/>
              <a:hueOff val="-8559802"/>
              <a:satOff val="11171"/>
              <a:lumOff val="64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a:solidFill>
                <a:schemeClr val="tx1"/>
              </a:solidFill>
            </a:rPr>
            <a:t>Sequence comparison</a:t>
          </a:r>
          <a:r>
            <a:rPr lang="en-GB" sz="1600" kern="1200" baseline="0" noProof="0">
              <a:solidFill>
                <a:schemeClr val="tx1"/>
              </a:solidFill>
            </a:rPr>
            <a:t> and molecular evolution (BIT 03)</a:t>
          </a:r>
          <a:endParaRPr lang="en-GB" sz="1600" kern="1200" noProof="0">
            <a:solidFill>
              <a:schemeClr val="tx1"/>
            </a:solidFill>
          </a:endParaRPr>
        </a:p>
        <a:p>
          <a:pPr marL="171450" lvl="1" indent="-171450" algn="l" defTabSz="711200">
            <a:lnSpc>
              <a:spcPct val="90000"/>
            </a:lnSpc>
            <a:spcBef>
              <a:spcPct val="0"/>
            </a:spcBef>
            <a:spcAft>
              <a:spcPct val="15000"/>
            </a:spcAft>
            <a:buChar char="•"/>
          </a:pPr>
          <a:r>
            <a:rPr lang="en-GB" sz="1600" kern="1200" noProof="0">
              <a:solidFill>
                <a:schemeClr val="tx1"/>
              </a:solidFill>
            </a:rPr>
            <a:t>Visualisation and modelling of biological structures (BIT 06)</a:t>
          </a:r>
        </a:p>
        <a:p>
          <a:pPr marL="171450" lvl="1" indent="-171450" algn="l" defTabSz="711200">
            <a:lnSpc>
              <a:spcPct val="90000"/>
            </a:lnSpc>
            <a:spcBef>
              <a:spcPct val="0"/>
            </a:spcBef>
            <a:spcAft>
              <a:spcPct val="15000"/>
            </a:spcAft>
            <a:buChar char="•"/>
          </a:pPr>
          <a:r>
            <a:rPr lang="en-GB" sz="1600" kern="1200" noProof="0">
              <a:solidFill>
                <a:schemeClr val="tx1"/>
              </a:solidFill>
            </a:rPr>
            <a:t>High-throughput analysis (BIT 09) and Systems biology (BIT 10)</a:t>
          </a:r>
        </a:p>
      </dsp:txBody>
      <dsp:txXfrm rot="-5400000">
        <a:off x="1984994" y="1680905"/>
        <a:ext cx="5597735" cy="1019206"/>
      </dsp:txXfrm>
    </dsp:sp>
    <dsp:sp modelId="{27542185-B649-417A-9FCA-F8998C044A29}">
      <dsp:nvSpPr>
        <dsp:cNvPr id="0" name=""/>
        <dsp:cNvSpPr/>
      </dsp:nvSpPr>
      <dsp:spPr>
        <a:xfrm>
          <a:off x="636477" y="1484582"/>
          <a:ext cx="1348516" cy="1411851"/>
        </a:xfrm>
        <a:prstGeom prst="roundRect">
          <a:avLst/>
        </a:prstGeom>
        <a:solidFill>
          <a:schemeClr val="accent2">
            <a:hueOff val="-8021231"/>
            <a:satOff val="0"/>
            <a:lumOff val="1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spc="-150" noProof="0">
              <a:solidFill>
                <a:schemeClr val="tx1"/>
              </a:solidFill>
            </a:rPr>
            <a:t>Bioinformatics</a:t>
          </a:r>
          <a:endParaRPr lang="en-GB" sz="1400" kern="1200" spc="-150" noProof="0">
            <a:solidFill>
              <a:schemeClr val="tx1"/>
            </a:solidFill>
          </a:endParaRPr>
        </a:p>
      </dsp:txBody>
      <dsp:txXfrm>
        <a:off x="702306" y="1550411"/>
        <a:ext cx="1216858" cy="1280193"/>
      </dsp:txXfrm>
    </dsp:sp>
    <dsp:sp modelId="{D9F480D4-E32D-44C1-86E4-6C569EB4B5C3}">
      <dsp:nvSpPr>
        <dsp:cNvPr id="0" name=""/>
        <dsp:cNvSpPr/>
      </dsp:nvSpPr>
      <dsp:spPr>
        <a:xfrm rot="5400000">
          <a:off x="4246689" y="846516"/>
          <a:ext cx="1129480" cy="5652872"/>
        </a:xfrm>
        <a:prstGeom prst="round2SameRect">
          <a:avLst/>
        </a:prstGeom>
        <a:solidFill>
          <a:schemeClr val="accent3">
            <a:lumMod val="40000"/>
            <a:lumOff val="60000"/>
            <a:alpha val="80000"/>
          </a:schemeClr>
        </a:solidFill>
        <a:ln w="12700" cap="flat" cmpd="sng" algn="ctr">
          <a:solidFill>
            <a:schemeClr val="accent2">
              <a:tint val="40000"/>
              <a:alpha val="90000"/>
              <a:hueOff val="-17119603"/>
              <a:satOff val="22341"/>
              <a:lumOff val="12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a:solidFill>
                <a:schemeClr val="tx1"/>
              </a:solidFill>
            </a:rPr>
            <a:t>Designing web pages and applications (BIT 01)</a:t>
          </a:r>
        </a:p>
        <a:p>
          <a:pPr marL="171450" lvl="1" indent="-171450" algn="l" defTabSz="711200">
            <a:lnSpc>
              <a:spcPct val="90000"/>
            </a:lnSpc>
            <a:spcBef>
              <a:spcPct val="0"/>
            </a:spcBef>
            <a:spcAft>
              <a:spcPct val="15000"/>
            </a:spcAft>
            <a:buChar char="•"/>
          </a:pPr>
          <a:r>
            <a:rPr lang="en-GB" sz="1600" kern="1200" noProof="0">
              <a:solidFill>
                <a:schemeClr val="tx1"/>
              </a:solidFill>
            </a:rPr>
            <a:t>Statistical analysis of biological data in R (BIT 04)</a:t>
          </a:r>
        </a:p>
        <a:p>
          <a:pPr marL="171450" lvl="1" indent="-171450" algn="l" defTabSz="711200">
            <a:lnSpc>
              <a:spcPct val="90000"/>
            </a:lnSpc>
            <a:spcBef>
              <a:spcPct val="0"/>
            </a:spcBef>
            <a:spcAft>
              <a:spcPct val="15000"/>
            </a:spcAft>
            <a:buChar char="•"/>
          </a:pPr>
          <a:r>
            <a:rPr lang="en-GB" sz="1600" kern="1200" noProof="0">
              <a:solidFill>
                <a:schemeClr val="tx1"/>
              </a:solidFill>
            </a:rPr>
            <a:t>Scripting in Python (BIT 07)</a:t>
          </a:r>
        </a:p>
      </dsp:txBody>
      <dsp:txXfrm rot="-5400000">
        <a:off x="1984994" y="3163349"/>
        <a:ext cx="5597735" cy="1019206"/>
      </dsp:txXfrm>
    </dsp:sp>
    <dsp:sp modelId="{8D33B03C-632D-418F-B8E2-1AD0106F89ED}">
      <dsp:nvSpPr>
        <dsp:cNvPr id="0" name=""/>
        <dsp:cNvSpPr/>
      </dsp:nvSpPr>
      <dsp:spPr>
        <a:xfrm>
          <a:off x="636477" y="2967026"/>
          <a:ext cx="1348516" cy="1411851"/>
        </a:xfrm>
        <a:prstGeom prst="roundRect">
          <a:avLst/>
        </a:prstGeom>
        <a:solidFill>
          <a:schemeClr val="accent2">
            <a:hueOff val="-16042462"/>
            <a:satOff val="0"/>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spc="-150" noProof="0">
              <a:solidFill>
                <a:schemeClr val="tx1"/>
              </a:solidFill>
            </a:rPr>
            <a:t>Programming</a:t>
          </a:r>
          <a:endParaRPr lang="en-GB" sz="1400" kern="1200" spc="-150" noProof="0">
            <a:solidFill>
              <a:schemeClr val="tx1"/>
            </a:solidFill>
          </a:endParaRPr>
        </a:p>
      </dsp:txBody>
      <dsp:txXfrm>
        <a:off x="702306" y="3032855"/>
        <a:ext cx="1216858" cy="128019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F380D-FF64-4F74-B6B4-CE97001CAD3A}" type="datetimeFigureOut">
              <a:rPr lang="nl-BE" smtClean="0"/>
              <a:t>18/02/2020</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E58A59-B92D-45C4-A629-7903CA4DF3D5}" type="slidenum">
              <a:rPr lang="nl-BE" smtClean="0"/>
              <a:t>‹nr.›</a:t>
            </a:fld>
            <a:endParaRPr lang="nl-BE"/>
          </a:p>
        </p:txBody>
      </p:sp>
    </p:spTree>
    <p:extLst>
      <p:ext uri="{BB962C8B-B14F-4D97-AF65-F5344CB8AC3E}">
        <p14:creationId xmlns:p14="http://schemas.microsoft.com/office/powerpoint/2010/main" val="1532953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aseline="0"/>
              <a:t>De </a:t>
            </a:r>
            <a:r>
              <a:rPr lang="nl-BE" i="1" baseline="0" err="1"/>
              <a:t>advanced</a:t>
            </a:r>
            <a:r>
              <a:rPr lang="nl-BE" i="1" baseline="0"/>
              <a:t> bachelor</a:t>
            </a:r>
            <a:r>
              <a:rPr lang="nl-BE" baseline="0"/>
              <a:t> of bachelor-na-bachelor bio-informatica laat toe om laboratoriumtechnologen, zowel medische als farmaceutische laboratoriumtechnologen, en andere studenten met een diploma hoger onderwijs waarin moleculaire biologie aan bod kwam, in één jaar om te vormen tot bio-informatici.</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BE" baseline="0"/>
              <a:t>The </a:t>
            </a:r>
            <a:r>
              <a:rPr lang="nl-BE" baseline="0" err="1"/>
              <a:t>advanced</a:t>
            </a:r>
            <a:r>
              <a:rPr lang="nl-BE" baseline="0"/>
              <a:t> bachelor </a:t>
            </a:r>
            <a:r>
              <a:rPr lang="nl-BE" baseline="0" err="1"/>
              <a:t>bioinformatics</a:t>
            </a:r>
            <a:r>
              <a:rPr lang="nl-BE" baseline="0"/>
              <a:t> </a:t>
            </a:r>
            <a:r>
              <a:rPr lang="nl-BE" baseline="0" err="1"/>
              <a:t>allows</a:t>
            </a:r>
            <a:r>
              <a:rPr lang="nl-BE" baseline="0"/>
              <a:t> </a:t>
            </a:r>
            <a:r>
              <a:rPr lang="nl-BE" baseline="0" err="1"/>
              <a:t>laboratory</a:t>
            </a:r>
            <a:r>
              <a:rPr lang="nl-BE" baseline="0"/>
              <a:t> </a:t>
            </a:r>
            <a:r>
              <a:rPr lang="nl-BE" baseline="0" err="1"/>
              <a:t>technicians</a:t>
            </a:r>
            <a:r>
              <a:rPr lang="nl-BE" baseline="0"/>
              <a:t>, </a:t>
            </a:r>
            <a:r>
              <a:rPr lang="nl-BE" baseline="0" err="1"/>
              <a:t>both</a:t>
            </a:r>
            <a:r>
              <a:rPr lang="nl-BE" baseline="0"/>
              <a:t> </a:t>
            </a:r>
            <a:r>
              <a:rPr lang="nl-BE" baseline="0" err="1"/>
              <a:t>medical</a:t>
            </a:r>
            <a:r>
              <a:rPr lang="nl-BE" baseline="0"/>
              <a:t> </a:t>
            </a:r>
            <a:r>
              <a:rPr lang="nl-BE" baseline="0" err="1"/>
              <a:t>and</a:t>
            </a:r>
            <a:r>
              <a:rPr lang="nl-BE" baseline="0"/>
              <a:t> </a:t>
            </a:r>
            <a:r>
              <a:rPr lang="nl-BE" baseline="0" err="1"/>
              <a:t>pharmaceutical</a:t>
            </a:r>
            <a:r>
              <a:rPr lang="nl-BE" baseline="0"/>
              <a:t>, </a:t>
            </a:r>
            <a:r>
              <a:rPr lang="nl-BE" baseline="0" err="1"/>
              <a:t>to</a:t>
            </a:r>
            <a:r>
              <a:rPr lang="nl-BE" baseline="0"/>
              <a:t> </a:t>
            </a:r>
            <a:r>
              <a:rPr lang="nl-BE" baseline="0" err="1"/>
              <a:t>become</a:t>
            </a:r>
            <a:r>
              <a:rPr lang="nl-BE" baseline="0"/>
              <a:t> a </a:t>
            </a:r>
            <a:r>
              <a:rPr lang="nl-BE" baseline="0" err="1"/>
              <a:t>bioinformatic</a:t>
            </a:r>
            <a:r>
              <a:rPr lang="nl-BE" baseline="0"/>
              <a:t> in </a:t>
            </a:r>
            <a:r>
              <a:rPr lang="nl-BE" baseline="0" err="1"/>
              <a:t>only</a:t>
            </a:r>
            <a:r>
              <a:rPr lang="nl-BE" baseline="0"/>
              <a:t> </a:t>
            </a:r>
            <a:r>
              <a:rPr lang="nl-BE" baseline="0" err="1"/>
              <a:t>one</a:t>
            </a:r>
            <a:r>
              <a:rPr lang="nl-BE" baseline="0"/>
              <a:t> </a:t>
            </a:r>
            <a:r>
              <a:rPr lang="nl-BE" baseline="0" err="1"/>
              <a:t>year</a:t>
            </a:r>
            <a:r>
              <a:rPr lang="nl-BE" baseline="0"/>
              <a:t>. </a:t>
            </a:r>
            <a:r>
              <a:rPr lang="nl-BE" baseline="0" err="1"/>
              <a:t>However</a:t>
            </a:r>
            <a:r>
              <a:rPr lang="nl-BE" baseline="0"/>
              <a:t> </a:t>
            </a:r>
            <a:r>
              <a:rPr lang="nl-BE" baseline="0" err="1"/>
              <a:t>not</a:t>
            </a:r>
            <a:r>
              <a:rPr lang="nl-BE" baseline="0"/>
              <a:t> </a:t>
            </a:r>
            <a:r>
              <a:rPr lang="nl-BE" baseline="0" err="1"/>
              <a:t>only</a:t>
            </a:r>
            <a:r>
              <a:rPr lang="nl-BE" baseline="0"/>
              <a:t> </a:t>
            </a:r>
            <a:r>
              <a:rPr lang="nl-BE" baseline="0" err="1"/>
              <a:t>biomedical</a:t>
            </a:r>
            <a:r>
              <a:rPr lang="nl-BE" baseline="0"/>
              <a:t> </a:t>
            </a:r>
            <a:r>
              <a:rPr lang="nl-BE" baseline="0" err="1"/>
              <a:t>laboratory</a:t>
            </a:r>
            <a:r>
              <a:rPr lang="nl-BE" baseline="0"/>
              <a:t> </a:t>
            </a:r>
            <a:r>
              <a:rPr lang="nl-BE" baseline="0" err="1"/>
              <a:t>technicians</a:t>
            </a:r>
            <a:r>
              <a:rPr lang="nl-BE" baseline="0"/>
              <a:t>, but </a:t>
            </a:r>
            <a:r>
              <a:rPr lang="nl-BE" baseline="0" err="1"/>
              <a:t>other</a:t>
            </a:r>
            <a:r>
              <a:rPr lang="nl-BE" baseline="0"/>
              <a:t> </a:t>
            </a:r>
            <a:r>
              <a:rPr lang="nl-BE" baseline="0" err="1"/>
              <a:t>students</a:t>
            </a:r>
            <a:r>
              <a:rPr lang="nl-BE" baseline="0"/>
              <a:t> </a:t>
            </a:r>
            <a:r>
              <a:rPr lang="nl-BE" baseline="0" err="1"/>
              <a:t>which</a:t>
            </a:r>
            <a:r>
              <a:rPr lang="nl-BE" baseline="0"/>
              <a:t> have </a:t>
            </a:r>
            <a:r>
              <a:rPr lang="nl-BE" baseline="0" err="1"/>
              <a:t>obtained</a:t>
            </a:r>
            <a:r>
              <a:rPr lang="nl-BE" baseline="0"/>
              <a:t> a </a:t>
            </a:r>
            <a:r>
              <a:rPr lang="nl-BE" baseline="0" err="1"/>
              <a:t>degree</a:t>
            </a:r>
            <a:r>
              <a:rPr lang="nl-BE" baseline="0"/>
              <a:t>, </a:t>
            </a:r>
            <a:r>
              <a:rPr lang="nl-BE" baseline="0" err="1"/>
              <a:t>with</a:t>
            </a:r>
            <a:r>
              <a:rPr lang="nl-BE" baseline="0"/>
              <a:t> </a:t>
            </a:r>
            <a:r>
              <a:rPr lang="nl-BE" baseline="0" err="1"/>
              <a:t>profound</a:t>
            </a:r>
            <a:r>
              <a:rPr lang="nl-BE" baseline="0"/>
              <a:t> </a:t>
            </a:r>
            <a:r>
              <a:rPr lang="nl-BE" baseline="0" err="1"/>
              <a:t>knowledge</a:t>
            </a:r>
            <a:r>
              <a:rPr lang="nl-BE" baseline="0"/>
              <a:t> of </a:t>
            </a:r>
            <a:r>
              <a:rPr lang="nl-BE" baseline="0" err="1"/>
              <a:t>molecular</a:t>
            </a:r>
            <a:r>
              <a:rPr lang="nl-BE" baseline="0"/>
              <a:t> </a:t>
            </a:r>
            <a:r>
              <a:rPr lang="nl-BE" baseline="0" err="1"/>
              <a:t>biology</a:t>
            </a:r>
            <a:r>
              <a:rPr lang="nl-BE" baseline="0"/>
              <a:t> </a:t>
            </a:r>
            <a:r>
              <a:rPr lang="nl-BE" baseline="0" err="1"/>
              <a:t>can</a:t>
            </a:r>
            <a:r>
              <a:rPr lang="nl-BE" baseline="0"/>
              <a:t> </a:t>
            </a:r>
            <a:r>
              <a:rPr lang="nl-BE" baseline="0" err="1"/>
              <a:t>apply</a:t>
            </a:r>
            <a:r>
              <a:rPr lang="nl-BE" baseline="0"/>
              <a:t> </a:t>
            </a:r>
            <a:r>
              <a:rPr lang="nl-BE" baseline="0" err="1"/>
              <a:t>for</a:t>
            </a:r>
            <a:r>
              <a:rPr lang="nl-BE" baseline="0"/>
              <a:t> </a:t>
            </a:r>
            <a:r>
              <a:rPr lang="nl-BE" baseline="0" err="1"/>
              <a:t>this</a:t>
            </a:r>
            <a:r>
              <a:rPr lang="nl-BE" baseline="0"/>
              <a:t> </a:t>
            </a:r>
            <a:r>
              <a:rPr lang="nl-BE" baseline="0" err="1"/>
              <a:t>advanced</a:t>
            </a:r>
            <a:r>
              <a:rPr lang="nl-BE" baseline="0"/>
              <a:t> bachelor.</a:t>
            </a:r>
            <a:endParaRPr lang="nl-BE"/>
          </a:p>
          <a:p>
            <a:endParaRPr lang="nl-BE"/>
          </a:p>
        </p:txBody>
      </p:sp>
      <p:sp>
        <p:nvSpPr>
          <p:cNvPr id="4" name="Tijdelijke aanduiding voor dianummer 3"/>
          <p:cNvSpPr>
            <a:spLocks noGrp="1"/>
          </p:cNvSpPr>
          <p:nvPr>
            <p:ph type="sldNum" sz="quarter" idx="10"/>
          </p:nvPr>
        </p:nvSpPr>
        <p:spPr/>
        <p:txBody>
          <a:bodyPr/>
          <a:lstStyle/>
          <a:p>
            <a:fld id="{55E58A59-B92D-45C4-A629-7903CA4DF3D5}" type="slidenum">
              <a:rPr lang="nl-BE" smtClean="0"/>
              <a:t>1</a:t>
            </a:fld>
            <a:endParaRPr lang="nl-BE"/>
          </a:p>
        </p:txBody>
      </p:sp>
    </p:spTree>
    <p:extLst>
      <p:ext uri="{BB962C8B-B14F-4D97-AF65-F5344CB8AC3E}">
        <p14:creationId xmlns:p14="http://schemas.microsoft.com/office/powerpoint/2010/main" val="3314410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55E58A59-B92D-45C4-A629-7903CA4DF3D5}" type="slidenum">
              <a:rPr lang="nl-BE" smtClean="0"/>
              <a:t>13</a:t>
            </a:fld>
            <a:endParaRPr lang="nl-BE"/>
          </a:p>
        </p:txBody>
      </p:sp>
    </p:spTree>
    <p:extLst>
      <p:ext uri="{BB962C8B-B14F-4D97-AF65-F5344CB8AC3E}">
        <p14:creationId xmlns:p14="http://schemas.microsoft.com/office/powerpoint/2010/main" val="2376970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Bio-informatica is een recent en spectaculair vakgebied waar inzichten</a:t>
            </a:r>
            <a:r>
              <a:rPr lang="nl-BE" baseline="0"/>
              <a:t> in moleculaire biologie gecombineerd worden met de vooruitgang in de informatie technologie.</a:t>
            </a:r>
          </a:p>
          <a:p>
            <a:r>
              <a:rPr lang="nl-BE" baseline="0"/>
              <a:t>Inzichten in de moleculaire biologie, zoals de ontdekking van DNA en afgeleide genproducten zoals RNA en eiwitten, hebben geleid tot de productie van grote hoeveelheden experimentele data. De toename aan rekenkracht van computers biedt een opportuniteit voor een wetenschappelijke en hoogtechnologische verwerking van deze experimentele data.</a:t>
            </a:r>
          </a:p>
          <a:p>
            <a:endParaRPr lang="nl-BE" baseline="0"/>
          </a:p>
          <a:p>
            <a:r>
              <a:rPr lang="nl-BE" baseline="0"/>
              <a:t>The </a:t>
            </a:r>
            <a:r>
              <a:rPr lang="nl-BE" baseline="0" err="1"/>
              <a:t>interesting</a:t>
            </a:r>
            <a:r>
              <a:rPr lang="nl-BE" baseline="0"/>
              <a:t> field of </a:t>
            </a:r>
            <a:r>
              <a:rPr lang="nl-BE" baseline="0" err="1"/>
              <a:t>bioinformatics</a:t>
            </a:r>
            <a:r>
              <a:rPr lang="nl-BE" baseline="0"/>
              <a:t> has been </a:t>
            </a:r>
            <a:r>
              <a:rPr lang="nl-BE" baseline="0" err="1"/>
              <a:t>emerging</a:t>
            </a:r>
            <a:r>
              <a:rPr lang="nl-BE" baseline="0"/>
              <a:t> </a:t>
            </a:r>
            <a:r>
              <a:rPr lang="nl-BE" baseline="0" err="1"/>
              <a:t>the</a:t>
            </a:r>
            <a:r>
              <a:rPr lang="nl-BE" baseline="0"/>
              <a:t> last few </a:t>
            </a:r>
            <a:r>
              <a:rPr lang="nl-BE" baseline="0" err="1"/>
              <a:t>years</a:t>
            </a:r>
            <a:r>
              <a:rPr lang="nl-BE" baseline="0"/>
              <a:t> </a:t>
            </a:r>
            <a:r>
              <a:rPr lang="nl-BE" baseline="0" err="1"/>
              <a:t>and</a:t>
            </a:r>
            <a:r>
              <a:rPr lang="nl-BE" baseline="0"/>
              <a:t> combines </a:t>
            </a:r>
            <a:r>
              <a:rPr lang="nl-BE" baseline="0" err="1"/>
              <a:t>insights</a:t>
            </a:r>
            <a:r>
              <a:rPr lang="nl-BE" baseline="0"/>
              <a:t> </a:t>
            </a:r>
            <a:r>
              <a:rPr lang="nl-BE" baseline="0" err="1"/>
              <a:t>from</a:t>
            </a:r>
            <a:r>
              <a:rPr lang="nl-BE" baseline="0"/>
              <a:t> </a:t>
            </a:r>
            <a:r>
              <a:rPr lang="nl-BE" baseline="0" err="1"/>
              <a:t>molecular</a:t>
            </a:r>
            <a:r>
              <a:rPr lang="nl-BE" baseline="0"/>
              <a:t> </a:t>
            </a:r>
            <a:r>
              <a:rPr lang="nl-BE" baseline="0" err="1"/>
              <a:t>biology</a:t>
            </a:r>
            <a:r>
              <a:rPr lang="nl-BE" baseline="0"/>
              <a:t>, </a:t>
            </a:r>
            <a:r>
              <a:rPr lang="nl-BE" baseline="0" err="1"/>
              <a:t>knowledge</a:t>
            </a:r>
            <a:r>
              <a:rPr lang="nl-BE" baseline="0"/>
              <a:t> </a:t>
            </a:r>
            <a:r>
              <a:rPr lang="nl-BE" baseline="0" err="1"/>
              <a:t>about</a:t>
            </a:r>
            <a:r>
              <a:rPr lang="nl-BE" baseline="0"/>
              <a:t> DNA, RNA </a:t>
            </a:r>
            <a:r>
              <a:rPr lang="nl-BE" baseline="0" err="1"/>
              <a:t>and</a:t>
            </a:r>
            <a:r>
              <a:rPr lang="nl-BE" baseline="0"/>
              <a:t> </a:t>
            </a:r>
            <a:r>
              <a:rPr lang="nl-BE" baseline="0" err="1"/>
              <a:t>protein</a:t>
            </a:r>
            <a:r>
              <a:rPr lang="nl-BE" baseline="0"/>
              <a:t> </a:t>
            </a:r>
            <a:r>
              <a:rPr lang="nl-BE" baseline="0" err="1"/>
              <a:t>structure</a:t>
            </a:r>
            <a:r>
              <a:rPr lang="nl-BE" baseline="0"/>
              <a:t> </a:t>
            </a:r>
            <a:r>
              <a:rPr lang="nl-BE" baseline="0" err="1"/>
              <a:t>and</a:t>
            </a:r>
            <a:r>
              <a:rPr lang="nl-BE" baseline="0"/>
              <a:t> </a:t>
            </a:r>
            <a:r>
              <a:rPr lang="nl-BE" baseline="0" err="1"/>
              <a:t>sequences</a:t>
            </a:r>
            <a:r>
              <a:rPr lang="nl-BE" baseline="0"/>
              <a:t> </a:t>
            </a:r>
            <a:r>
              <a:rPr lang="nl-BE" baseline="0" err="1"/>
              <a:t>with</a:t>
            </a:r>
            <a:r>
              <a:rPr lang="nl-BE" baseline="0"/>
              <a:t> </a:t>
            </a:r>
            <a:r>
              <a:rPr lang="nl-BE" baseline="0" err="1"/>
              <a:t>the</a:t>
            </a:r>
            <a:r>
              <a:rPr lang="nl-BE" baseline="0"/>
              <a:t> digital </a:t>
            </a:r>
            <a:r>
              <a:rPr lang="nl-BE" baseline="0" err="1"/>
              <a:t>evolution</a:t>
            </a:r>
            <a:r>
              <a:rPr lang="nl-BE" baseline="0"/>
              <a:t>. </a:t>
            </a:r>
            <a:r>
              <a:rPr lang="nl-BE" baseline="0" err="1"/>
              <a:t>By</a:t>
            </a:r>
            <a:r>
              <a:rPr lang="nl-BE" baseline="0"/>
              <a:t> </a:t>
            </a:r>
            <a:r>
              <a:rPr lang="nl-BE" baseline="0" err="1"/>
              <a:t>having</a:t>
            </a:r>
            <a:r>
              <a:rPr lang="nl-BE" baseline="0"/>
              <a:t> more </a:t>
            </a:r>
            <a:r>
              <a:rPr lang="nl-BE" baseline="0" err="1"/>
              <a:t>powerfull</a:t>
            </a:r>
            <a:r>
              <a:rPr lang="nl-BE" baseline="0"/>
              <a:t> computers, </a:t>
            </a:r>
            <a:r>
              <a:rPr lang="nl-BE" baseline="0" err="1"/>
              <a:t>the</a:t>
            </a:r>
            <a:r>
              <a:rPr lang="nl-BE" baseline="0"/>
              <a:t> opportunity </a:t>
            </a:r>
            <a:r>
              <a:rPr lang="nl-BE" baseline="0" err="1"/>
              <a:t>arises</a:t>
            </a:r>
            <a:r>
              <a:rPr lang="nl-BE" baseline="0"/>
              <a:t> </a:t>
            </a:r>
            <a:r>
              <a:rPr lang="nl-BE" baseline="0" err="1"/>
              <a:t>for</a:t>
            </a:r>
            <a:r>
              <a:rPr lang="nl-BE" baseline="0"/>
              <a:t> a high </a:t>
            </a:r>
            <a:r>
              <a:rPr lang="nl-BE" baseline="0" err="1"/>
              <a:t>technologic</a:t>
            </a:r>
            <a:r>
              <a:rPr lang="nl-BE" baseline="0"/>
              <a:t> </a:t>
            </a:r>
            <a:r>
              <a:rPr lang="nl-BE" baseline="0" err="1"/>
              <a:t>and</a:t>
            </a:r>
            <a:r>
              <a:rPr lang="nl-BE" baseline="0"/>
              <a:t> </a:t>
            </a:r>
            <a:r>
              <a:rPr lang="nl-BE" baseline="0" err="1"/>
              <a:t>scientific</a:t>
            </a:r>
            <a:r>
              <a:rPr lang="nl-BE" baseline="0"/>
              <a:t> processing of these </a:t>
            </a:r>
            <a:r>
              <a:rPr lang="nl-BE" baseline="0" err="1"/>
              <a:t>experimental</a:t>
            </a:r>
            <a:r>
              <a:rPr lang="nl-BE" baseline="0"/>
              <a:t> data (</a:t>
            </a:r>
            <a:r>
              <a:rPr lang="nl-BE" baseline="0" err="1"/>
              <a:t>think</a:t>
            </a:r>
            <a:r>
              <a:rPr lang="nl-BE" baseline="0"/>
              <a:t> </a:t>
            </a:r>
            <a:r>
              <a:rPr lang="nl-BE" baseline="0" err="1"/>
              <a:t>about</a:t>
            </a:r>
            <a:r>
              <a:rPr lang="nl-BE" baseline="0"/>
              <a:t> next gen. </a:t>
            </a:r>
            <a:r>
              <a:rPr lang="nl-BE" baseline="0" err="1"/>
              <a:t>Sequencing</a:t>
            </a:r>
            <a:r>
              <a:rPr lang="nl-BE" baseline="0"/>
              <a:t> data, … </a:t>
            </a:r>
            <a:r>
              <a:rPr lang="nl-BE" baseline="0" err="1"/>
              <a:t>etc</a:t>
            </a:r>
            <a:r>
              <a:rPr lang="nl-BE" baseline="0"/>
              <a:t>). </a:t>
            </a:r>
            <a:endParaRPr lang="nl-BE"/>
          </a:p>
        </p:txBody>
      </p:sp>
      <p:sp>
        <p:nvSpPr>
          <p:cNvPr id="4" name="Tijdelijke aanduiding voor dianummer 3"/>
          <p:cNvSpPr>
            <a:spLocks noGrp="1"/>
          </p:cNvSpPr>
          <p:nvPr>
            <p:ph type="sldNum" sz="quarter" idx="10"/>
          </p:nvPr>
        </p:nvSpPr>
        <p:spPr/>
        <p:txBody>
          <a:bodyPr/>
          <a:lstStyle/>
          <a:p>
            <a:fld id="{55E58A59-B92D-45C4-A629-7903CA4DF3D5}" type="slidenum">
              <a:rPr lang="nl-BE" smtClean="0"/>
              <a:t>2</a:t>
            </a:fld>
            <a:endParaRPr lang="nl-BE"/>
          </a:p>
        </p:txBody>
      </p:sp>
    </p:spTree>
    <p:extLst>
      <p:ext uri="{BB962C8B-B14F-4D97-AF65-F5344CB8AC3E}">
        <p14:creationId xmlns:p14="http://schemas.microsoft.com/office/powerpoint/2010/main" val="3355615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De </a:t>
            </a:r>
            <a:r>
              <a:rPr lang="nl-BE" err="1"/>
              <a:t>banaba</a:t>
            </a:r>
            <a:r>
              <a:rPr lang="nl-BE"/>
              <a:t> bio-informatica is gericht</a:t>
            </a:r>
            <a:r>
              <a:rPr lang="nl-BE" baseline="0"/>
              <a:t> op studenten met het diploma biomedische laboratoriumtechnologie of studenten die houder zijn van een diploma hoger onderwijs waar moleculaire biologie aan bod kwam. Daarnaast kunnen ook studenten zonder een voorkennis van moleculaire biologie inschrijven voor de verschillende modules met behulp van een creditcontract. </a:t>
            </a:r>
          </a:p>
          <a:p>
            <a:endParaRPr lang="nl-BE" baseline="0"/>
          </a:p>
          <a:p>
            <a:r>
              <a:rPr lang="nl-BE" baseline="0"/>
              <a:t>Student </a:t>
            </a:r>
            <a:r>
              <a:rPr lang="nl-BE" baseline="0" err="1"/>
              <a:t>who</a:t>
            </a:r>
            <a:r>
              <a:rPr lang="nl-BE" baseline="0"/>
              <a:t> </a:t>
            </a:r>
            <a:r>
              <a:rPr lang="nl-BE" baseline="0" err="1"/>
              <a:t>can</a:t>
            </a:r>
            <a:r>
              <a:rPr lang="nl-BE" baseline="0"/>
              <a:t> </a:t>
            </a:r>
            <a:r>
              <a:rPr lang="nl-BE" baseline="0" err="1"/>
              <a:t>enroll</a:t>
            </a:r>
            <a:r>
              <a:rPr lang="nl-BE" baseline="0"/>
              <a:t> </a:t>
            </a:r>
            <a:r>
              <a:rPr lang="nl-BE" baseline="0" err="1"/>
              <a:t>for</a:t>
            </a:r>
            <a:r>
              <a:rPr lang="nl-BE" baseline="0"/>
              <a:t> </a:t>
            </a:r>
            <a:r>
              <a:rPr lang="nl-BE" baseline="0" err="1"/>
              <a:t>the</a:t>
            </a:r>
            <a:r>
              <a:rPr lang="nl-BE" baseline="0"/>
              <a:t> </a:t>
            </a:r>
            <a:r>
              <a:rPr lang="nl-BE" baseline="0" err="1"/>
              <a:t>advanced</a:t>
            </a:r>
            <a:r>
              <a:rPr lang="nl-BE" baseline="0"/>
              <a:t> bachelor must have </a:t>
            </a:r>
            <a:r>
              <a:rPr lang="nl-BE" baseline="0" err="1"/>
              <a:t>the</a:t>
            </a:r>
            <a:r>
              <a:rPr lang="nl-BE" baseline="0"/>
              <a:t> </a:t>
            </a:r>
            <a:r>
              <a:rPr lang="nl-BE" baseline="0" err="1"/>
              <a:t>following</a:t>
            </a:r>
            <a:r>
              <a:rPr lang="nl-BE" baseline="0"/>
              <a:t> profile: a bachelor </a:t>
            </a:r>
            <a:r>
              <a:rPr lang="nl-BE" baseline="0" err="1"/>
              <a:t>degree</a:t>
            </a:r>
            <a:r>
              <a:rPr lang="nl-BE" baseline="0"/>
              <a:t> in </a:t>
            </a:r>
            <a:r>
              <a:rPr lang="nl-BE" baseline="0" err="1"/>
              <a:t>Biomedical</a:t>
            </a:r>
            <a:r>
              <a:rPr lang="nl-BE" baseline="0"/>
              <a:t> </a:t>
            </a:r>
            <a:r>
              <a:rPr lang="nl-BE" baseline="0" err="1"/>
              <a:t>Laboratory</a:t>
            </a:r>
            <a:r>
              <a:rPr lang="nl-BE" baseline="0"/>
              <a:t> Technology of </a:t>
            </a:r>
            <a:r>
              <a:rPr lang="nl-BE" baseline="0" err="1"/>
              <a:t>students</a:t>
            </a:r>
            <a:r>
              <a:rPr lang="nl-BE" baseline="0"/>
              <a:t> </a:t>
            </a:r>
            <a:r>
              <a:rPr lang="nl-BE" baseline="0" err="1"/>
              <a:t>who</a:t>
            </a:r>
            <a:r>
              <a:rPr lang="nl-BE" baseline="0"/>
              <a:t> have </a:t>
            </a:r>
            <a:r>
              <a:rPr lang="nl-BE" baseline="0" err="1"/>
              <a:t>obtained</a:t>
            </a:r>
            <a:r>
              <a:rPr lang="nl-BE" baseline="0"/>
              <a:t> a </a:t>
            </a:r>
            <a:r>
              <a:rPr lang="nl-BE" baseline="0" err="1"/>
              <a:t>degree</a:t>
            </a:r>
            <a:r>
              <a:rPr lang="nl-BE" baseline="0"/>
              <a:t>, </a:t>
            </a:r>
            <a:r>
              <a:rPr lang="nl-BE" baseline="0" err="1"/>
              <a:t>where</a:t>
            </a:r>
            <a:r>
              <a:rPr lang="nl-BE" baseline="0"/>
              <a:t> </a:t>
            </a:r>
            <a:r>
              <a:rPr lang="nl-BE" baseline="0" err="1"/>
              <a:t>they</a:t>
            </a:r>
            <a:r>
              <a:rPr lang="nl-BE" baseline="0"/>
              <a:t> have had a </a:t>
            </a:r>
            <a:r>
              <a:rPr lang="nl-BE" baseline="0" err="1"/>
              <a:t>profound</a:t>
            </a:r>
            <a:r>
              <a:rPr lang="nl-BE" baseline="0"/>
              <a:t> </a:t>
            </a:r>
            <a:r>
              <a:rPr lang="nl-BE" baseline="0" err="1"/>
              <a:t>knowledge</a:t>
            </a:r>
            <a:r>
              <a:rPr lang="nl-BE" baseline="0"/>
              <a:t> of </a:t>
            </a:r>
            <a:r>
              <a:rPr lang="nl-BE" baseline="0" err="1"/>
              <a:t>molecular</a:t>
            </a:r>
            <a:r>
              <a:rPr lang="nl-BE" baseline="0"/>
              <a:t> </a:t>
            </a:r>
            <a:r>
              <a:rPr lang="nl-BE" baseline="0" err="1"/>
              <a:t>biology</a:t>
            </a:r>
            <a:r>
              <a:rPr lang="nl-BE" baseline="0"/>
              <a:t>. </a:t>
            </a:r>
            <a:br>
              <a:rPr lang="nl-BE" baseline="0"/>
            </a:br>
            <a:r>
              <a:rPr lang="nl-BE" baseline="0" err="1"/>
              <a:t>However</a:t>
            </a:r>
            <a:r>
              <a:rPr lang="nl-BE" baseline="0"/>
              <a:t> </a:t>
            </a:r>
            <a:r>
              <a:rPr lang="nl-BE" baseline="0" err="1"/>
              <a:t>tudents</a:t>
            </a:r>
            <a:r>
              <a:rPr lang="nl-BE" baseline="0"/>
              <a:t> without a background in </a:t>
            </a:r>
            <a:r>
              <a:rPr lang="nl-BE" baseline="0" err="1"/>
              <a:t>molecular</a:t>
            </a:r>
            <a:r>
              <a:rPr lang="nl-BE" baseline="0"/>
              <a:t>  </a:t>
            </a:r>
            <a:r>
              <a:rPr lang="nl-BE" baseline="0" err="1"/>
              <a:t>biology</a:t>
            </a:r>
            <a:r>
              <a:rPr lang="nl-BE" baseline="0"/>
              <a:t> </a:t>
            </a:r>
            <a:r>
              <a:rPr lang="nl-BE" baseline="0" err="1"/>
              <a:t>can</a:t>
            </a:r>
            <a:r>
              <a:rPr lang="nl-BE" baseline="0"/>
              <a:t> </a:t>
            </a:r>
            <a:r>
              <a:rPr lang="nl-BE" baseline="0" err="1"/>
              <a:t>also</a:t>
            </a:r>
            <a:r>
              <a:rPr lang="nl-BE" baseline="0"/>
              <a:t> </a:t>
            </a:r>
            <a:r>
              <a:rPr lang="nl-BE" baseline="0" err="1"/>
              <a:t>enroll</a:t>
            </a:r>
            <a:r>
              <a:rPr lang="nl-BE" baseline="0"/>
              <a:t> </a:t>
            </a:r>
            <a:r>
              <a:rPr lang="nl-BE" baseline="0" err="1"/>
              <a:t>for</a:t>
            </a:r>
            <a:r>
              <a:rPr lang="nl-BE" baseline="0"/>
              <a:t> </a:t>
            </a:r>
            <a:r>
              <a:rPr lang="nl-BE" baseline="0" err="1"/>
              <a:t>some</a:t>
            </a:r>
            <a:r>
              <a:rPr lang="nl-BE" baseline="0"/>
              <a:t> modules, but </a:t>
            </a:r>
            <a:r>
              <a:rPr lang="nl-BE" baseline="0" err="1"/>
              <a:t>with</a:t>
            </a:r>
            <a:r>
              <a:rPr lang="nl-BE" baseline="0"/>
              <a:t> a creditcontract.</a:t>
            </a:r>
          </a:p>
          <a:p>
            <a:endParaRPr lang="nl-BE"/>
          </a:p>
        </p:txBody>
      </p:sp>
      <p:sp>
        <p:nvSpPr>
          <p:cNvPr id="4" name="Tijdelijke aanduiding voor dianummer 3"/>
          <p:cNvSpPr>
            <a:spLocks noGrp="1"/>
          </p:cNvSpPr>
          <p:nvPr>
            <p:ph type="sldNum" sz="quarter" idx="10"/>
          </p:nvPr>
        </p:nvSpPr>
        <p:spPr/>
        <p:txBody>
          <a:bodyPr/>
          <a:lstStyle/>
          <a:p>
            <a:fld id="{55E58A59-B92D-45C4-A629-7903CA4DF3D5}" type="slidenum">
              <a:rPr lang="nl-BE" smtClean="0"/>
              <a:t>3</a:t>
            </a:fld>
            <a:endParaRPr lang="nl-BE"/>
          </a:p>
        </p:txBody>
      </p:sp>
    </p:spTree>
    <p:extLst>
      <p:ext uri="{BB962C8B-B14F-4D97-AF65-F5344CB8AC3E}">
        <p14:creationId xmlns:p14="http://schemas.microsoft.com/office/powerpoint/2010/main" val="336652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55E58A59-B92D-45C4-A629-7903CA4DF3D5}" type="slidenum">
              <a:rPr lang="nl-BE" smtClean="0"/>
              <a:t>4</a:t>
            </a:fld>
            <a:endParaRPr lang="nl-BE"/>
          </a:p>
        </p:txBody>
      </p:sp>
    </p:spTree>
    <p:extLst>
      <p:ext uri="{BB962C8B-B14F-4D97-AF65-F5344CB8AC3E}">
        <p14:creationId xmlns:p14="http://schemas.microsoft.com/office/powerpoint/2010/main" val="94163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55E58A59-B92D-45C4-A629-7903CA4DF3D5}" type="slidenum">
              <a:rPr lang="nl-BE" smtClean="0"/>
              <a:t>5</a:t>
            </a:fld>
            <a:endParaRPr lang="nl-BE"/>
          </a:p>
        </p:txBody>
      </p:sp>
    </p:spTree>
    <p:extLst>
      <p:ext uri="{BB962C8B-B14F-4D97-AF65-F5344CB8AC3E}">
        <p14:creationId xmlns:p14="http://schemas.microsoft.com/office/powerpoint/2010/main" val="1957508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55E58A59-B92D-45C4-A629-7903CA4DF3D5}" type="slidenum">
              <a:rPr lang="nl-BE" smtClean="0"/>
              <a:t>6</a:t>
            </a:fld>
            <a:endParaRPr lang="nl-BE"/>
          </a:p>
        </p:txBody>
      </p:sp>
    </p:spTree>
    <p:extLst>
      <p:ext uri="{BB962C8B-B14F-4D97-AF65-F5344CB8AC3E}">
        <p14:creationId xmlns:p14="http://schemas.microsoft.com/office/powerpoint/2010/main" val="4101812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In de bio-informatica worden</a:t>
            </a:r>
            <a:r>
              <a:rPr lang="nl-BE" baseline="0"/>
              <a:t> problemen die het gevolg zijn van een overmaat aan experimentele gegevens en een inadequate verwerking van deze gegevens aangewend en opgelost. </a:t>
            </a:r>
          </a:p>
          <a:p>
            <a:r>
              <a:rPr lang="nl-BE" baseline="0"/>
              <a:t>Om deze problemen op te lossen, focust bio-informatica zich op drie luiken:</a:t>
            </a:r>
          </a:p>
          <a:p>
            <a:pPr marL="171450" indent="-171450">
              <a:buFont typeface="Arial" panose="020B0604020202020204" pitchFamily="34" charset="0"/>
              <a:buChar char="•"/>
            </a:pPr>
            <a:r>
              <a:rPr lang="nl-BE" baseline="0"/>
              <a:t>In een eerste luik helpt bio-informatica met het opslaan, organiseren en verwerken van grote hoeveelheden biologische data in (relationele) databanksystemen</a:t>
            </a:r>
          </a:p>
          <a:p>
            <a:pPr marL="171450" indent="-171450">
              <a:buFont typeface="Arial" panose="020B0604020202020204" pitchFamily="34" charset="0"/>
              <a:buChar char="•"/>
            </a:pPr>
            <a:r>
              <a:rPr lang="nl-BE" baseline="0"/>
              <a:t>In een tweede luik zorgt bio-informatica voor de verwerking en analyse van deze gegevens met behulp van bio-informatica tools en (web)applicaties</a:t>
            </a:r>
          </a:p>
          <a:p>
            <a:pPr marL="171450" indent="-171450">
              <a:buFont typeface="Arial" panose="020B0604020202020204" pitchFamily="34" charset="0"/>
              <a:buChar char="•"/>
            </a:pPr>
            <a:r>
              <a:rPr lang="nl-BE" baseline="0"/>
              <a:t>In een derde luik wordt het opslaan en verwerken van deze gegevens geïntegreerd onder de vorm van programmeren, met </a:t>
            </a:r>
            <a:r>
              <a:rPr lang="nl-BE" baseline="0" err="1"/>
              <a:t>scripting</a:t>
            </a:r>
            <a:r>
              <a:rPr lang="nl-BE" baseline="0"/>
              <a:t> en automatiseren van de afzonderlijke tools tot een bio-informatica pipeline; en dit zowel in een Windows als een Linux omgeving</a:t>
            </a:r>
          </a:p>
          <a:p>
            <a:pPr marL="0" indent="0">
              <a:buFont typeface="Arial" panose="020B0604020202020204" pitchFamily="34" charset="0"/>
              <a:buNone/>
            </a:pPr>
            <a:r>
              <a:rPr lang="nl-BE" baseline="0"/>
              <a:t>De </a:t>
            </a:r>
            <a:r>
              <a:rPr lang="nl-BE" baseline="0" err="1"/>
              <a:t>banaba</a:t>
            </a:r>
            <a:r>
              <a:rPr lang="nl-BE" baseline="0"/>
              <a:t> opleiding bio-informatica baseert zijn opleidingsprogramma op deze drie luiken om een algemeen beeld van bio-informatica en zijn toepassing mee te geven.</a:t>
            </a:r>
          </a:p>
          <a:p>
            <a:pPr marL="0" indent="0">
              <a:buFont typeface="Arial" panose="020B0604020202020204" pitchFamily="34" charset="0"/>
              <a:buNone/>
            </a:pPr>
            <a:endParaRPr lang="nl-BE" baseline="0"/>
          </a:p>
          <a:p>
            <a:pPr marL="0" indent="0">
              <a:buFont typeface="Arial" panose="020B0604020202020204" pitchFamily="34" charset="0"/>
              <a:buNone/>
            </a:pPr>
            <a:r>
              <a:rPr lang="nl-BE" baseline="0" err="1"/>
              <a:t>Bioinformatics</a:t>
            </a:r>
            <a:r>
              <a:rPr lang="nl-BE" baseline="0"/>
              <a:t> </a:t>
            </a:r>
            <a:r>
              <a:rPr lang="nl-BE" baseline="0" err="1"/>
              <a:t>allows</a:t>
            </a:r>
            <a:r>
              <a:rPr lang="nl-BE" baseline="0"/>
              <a:t> </a:t>
            </a:r>
            <a:r>
              <a:rPr lang="nl-BE" baseline="0" err="1"/>
              <a:t>solving</a:t>
            </a:r>
            <a:r>
              <a:rPr lang="nl-BE" baseline="0"/>
              <a:t> of </a:t>
            </a:r>
            <a:r>
              <a:rPr lang="nl-BE" baseline="0" err="1"/>
              <a:t>problems</a:t>
            </a:r>
            <a:r>
              <a:rPr lang="nl-BE" baseline="0"/>
              <a:t>, </a:t>
            </a:r>
            <a:r>
              <a:rPr lang="nl-BE" baseline="0" err="1"/>
              <a:t>caused</a:t>
            </a:r>
            <a:r>
              <a:rPr lang="nl-BE" baseline="0"/>
              <a:t> </a:t>
            </a:r>
            <a:r>
              <a:rPr lang="nl-BE" baseline="0" err="1"/>
              <a:t>by</a:t>
            </a:r>
            <a:r>
              <a:rPr lang="nl-BE" baseline="0"/>
              <a:t> an </a:t>
            </a:r>
            <a:r>
              <a:rPr lang="nl-BE" baseline="0" err="1"/>
              <a:t>excess</a:t>
            </a:r>
            <a:r>
              <a:rPr lang="nl-BE" baseline="0"/>
              <a:t> of </a:t>
            </a:r>
            <a:r>
              <a:rPr lang="nl-BE" baseline="0" err="1"/>
              <a:t>experimental</a:t>
            </a:r>
            <a:r>
              <a:rPr lang="nl-BE" baseline="0"/>
              <a:t> data </a:t>
            </a:r>
            <a:r>
              <a:rPr lang="nl-BE" baseline="0" err="1"/>
              <a:t>and</a:t>
            </a:r>
            <a:r>
              <a:rPr lang="nl-BE" baseline="0"/>
              <a:t> inadequate processing of deze data. </a:t>
            </a:r>
          </a:p>
          <a:p>
            <a:pPr marL="0" indent="0">
              <a:buFont typeface="Arial" panose="020B0604020202020204" pitchFamily="34" charset="0"/>
              <a:buNone/>
            </a:pPr>
            <a:r>
              <a:rPr lang="nl-BE" baseline="0"/>
              <a:t>In order </a:t>
            </a:r>
            <a:r>
              <a:rPr lang="nl-BE" baseline="0" err="1"/>
              <a:t>to</a:t>
            </a:r>
            <a:r>
              <a:rPr lang="nl-BE" baseline="0"/>
              <a:t> </a:t>
            </a:r>
            <a:r>
              <a:rPr lang="nl-BE" baseline="0" err="1"/>
              <a:t>solve</a:t>
            </a:r>
            <a:r>
              <a:rPr lang="nl-BE" baseline="0"/>
              <a:t> these </a:t>
            </a:r>
            <a:r>
              <a:rPr lang="nl-BE" baseline="0" err="1"/>
              <a:t>problems</a:t>
            </a:r>
            <a:r>
              <a:rPr lang="nl-BE" baseline="0"/>
              <a:t>, </a:t>
            </a:r>
            <a:r>
              <a:rPr lang="nl-BE" baseline="0" err="1"/>
              <a:t>the</a:t>
            </a:r>
            <a:r>
              <a:rPr lang="nl-BE" baseline="0"/>
              <a:t> </a:t>
            </a:r>
            <a:r>
              <a:rPr lang="nl-BE" baseline="0" err="1"/>
              <a:t>bioinformaticians</a:t>
            </a:r>
            <a:r>
              <a:rPr lang="nl-BE" baseline="0"/>
              <a:t> has </a:t>
            </a:r>
            <a:r>
              <a:rPr lang="nl-BE" baseline="0" err="1"/>
              <a:t>to</a:t>
            </a:r>
            <a:r>
              <a:rPr lang="nl-BE" baseline="0"/>
              <a:t> </a:t>
            </a:r>
            <a:r>
              <a:rPr lang="nl-BE" baseline="0" err="1"/>
              <a:t>be</a:t>
            </a:r>
            <a:r>
              <a:rPr lang="nl-BE" baseline="0"/>
              <a:t> </a:t>
            </a:r>
            <a:r>
              <a:rPr lang="nl-BE" baseline="0" err="1"/>
              <a:t>educated</a:t>
            </a:r>
            <a:r>
              <a:rPr lang="nl-BE" baseline="0"/>
              <a:t> in </a:t>
            </a:r>
            <a:r>
              <a:rPr lang="nl-BE" baseline="0" err="1"/>
              <a:t>three</a:t>
            </a:r>
            <a:r>
              <a:rPr lang="nl-BE" baseline="0"/>
              <a:t> different </a:t>
            </a:r>
            <a:r>
              <a:rPr lang="nl-BE" baseline="0" err="1"/>
              <a:t>domains</a:t>
            </a:r>
            <a:r>
              <a:rPr lang="nl-BE" baseline="0"/>
              <a:t>:</a:t>
            </a:r>
          </a:p>
          <a:p>
            <a:pPr marL="171450" indent="-171450">
              <a:buFont typeface="Arial" panose="020B0604020202020204" pitchFamily="34" charset="0"/>
              <a:buChar char="•"/>
            </a:pPr>
            <a:r>
              <a:rPr lang="nl-BE" baseline="0"/>
              <a:t>A first part </a:t>
            </a:r>
            <a:r>
              <a:rPr lang="nl-BE" baseline="0" err="1"/>
              <a:t>consists</a:t>
            </a:r>
            <a:r>
              <a:rPr lang="nl-BE" baseline="0"/>
              <a:t> out of </a:t>
            </a:r>
            <a:r>
              <a:rPr lang="nl-BE" baseline="0" err="1"/>
              <a:t>learning</a:t>
            </a:r>
            <a:r>
              <a:rPr lang="nl-BE" baseline="0"/>
              <a:t> </a:t>
            </a:r>
            <a:r>
              <a:rPr lang="nl-BE" baseline="0" err="1"/>
              <a:t>to</a:t>
            </a:r>
            <a:r>
              <a:rPr lang="nl-BE" baseline="0"/>
              <a:t> save, </a:t>
            </a:r>
            <a:r>
              <a:rPr lang="nl-BE" baseline="0" err="1"/>
              <a:t>organise</a:t>
            </a:r>
            <a:r>
              <a:rPr lang="nl-BE" baseline="0"/>
              <a:t> </a:t>
            </a:r>
            <a:r>
              <a:rPr lang="nl-BE" baseline="0" err="1"/>
              <a:t>and</a:t>
            </a:r>
            <a:r>
              <a:rPr lang="nl-BE" baseline="0"/>
              <a:t> </a:t>
            </a:r>
            <a:r>
              <a:rPr lang="nl-BE" baseline="0" err="1"/>
              <a:t>process</a:t>
            </a:r>
            <a:r>
              <a:rPr lang="nl-BE" baseline="0"/>
              <a:t> big </a:t>
            </a:r>
            <a:r>
              <a:rPr lang="nl-BE" baseline="0" err="1"/>
              <a:t>amounts</a:t>
            </a:r>
            <a:r>
              <a:rPr lang="nl-BE" baseline="0"/>
              <a:t> of data in a database.</a:t>
            </a:r>
          </a:p>
          <a:p>
            <a:pPr marL="171450" indent="-171450">
              <a:buFont typeface="Arial" panose="020B0604020202020204" pitchFamily="34" charset="0"/>
              <a:buChar char="•"/>
            </a:pPr>
            <a:r>
              <a:rPr lang="nl-BE" baseline="0"/>
              <a:t>A second part </a:t>
            </a:r>
            <a:r>
              <a:rPr lang="nl-BE" baseline="0" err="1"/>
              <a:t>consists</a:t>
            </a:r>
            <a:r>
              <a:rPr lang="nl-BE" baseline="0"/>
              <a:t> out of </a:t>
            </a:r>
            <a:r>
              <a:rPr lang="nl-BE" baseline="0" err="1"/>
              <a:t>integrating</a:t>
            </a:r>
            <a:r>
              <a:rPr lang="nl-BE" baseline="0"/>
              <a:t> </a:t>
            </a:r>
            <a:r>
              <a:rPr lang="nl-BE" baseline="0" err="1"/>
              <a:t>bioinformatics</a:t>
            </a:r>
            <a:r>
              <a:rPr lang="nl-BE" baseline="0"/>
              <a:t> </a:t>
            </a:r>
            <a:r>
              <a:rPr lang="nl-BE" baseline="0" err="1"/>
              <a:t>and</a:t>
            </a:r>
            <a:r>
              <a:rPr lang="nl-BE" baseline="0"/>
              <a:t> (web </a:t>
            </a:r>
            <a:r>
              <a:rPr lang="nl-BE" baseline="0" err="1"/>
              <a:t>based</a:t>
            </a:r>
            <a:r>
              <a:rPr lang="nl-BE" baseline="0"/>
              <a:t>) tools </a:t>
            </a:r>
            <a:r>
              <a:rPr lang="nl-BE" baseline="0" err="1"/>
              <a:t>to</a:t>
            </a:r>
            <a:r>
              <a:rPr lang="nl-BE" baseline="0"/>
              <a:t> </a:t>
            </a:r>
            <a:r>
              <a:rPr lang="nl-BE" baseline="0" err="1"/>
              <a:t>process</a:t>
            </a:r>
            <a:r>
              <a:rPr lang="nl-BE" baseline="0"/>
              <a:t> </a:t>
            </a:r>
            <a:r>
              <a:rPr lang="nl-BE" baseline="0" err="1"/>
              <a:t>and</a:t>
            </a:r>
            <a:r>
              <a:rPr lang="nl-BE" baseline="0"/>
              <a:t> analyse </a:t>
            </a:r>
            <a:r>
              <a:rPr lang="nl-BE" baseline="0" err="1"/>
              <a:t>the</a:t>
            </a:r>
            <a:r>
              <a:rPr lang="nl-BE" baseline="0"/>
              <a:t> </a:t>
            </a:r>
            <a:r>
              <a:rPr lang="nl-BE" baseline="0" err="1"/>
              <a:t>molecular</a:t>
            </a:r>
            <a:r>
              <a:rPr lang="nl-BE" baseline="0"/>
              <a:t> data.</a:t>
            </a:r>
          </a:p>
          <a:p>
            <a:pPr marL="171450" indent="-171450">
              <a:buFont typeface="Arial" panose="020B0604020202020204" pitchFamily="34" charset="0"/>
              <a:buChar char="•"/>
            </a:pPr>
            <a:r>
              <a:rPr lang="nl-BE" baseline="0"/>
              <a:t>A </a:t>
            </a:r>
            <a:r>
              <a:rPr lang="nl-BE" baseline="0" err="1"/>
              <a:t>third</a:t>
            </a:r>
            <a:r>
              <a:rPr lang="nl-BE" baseline="0"/>
              <a:t> </a:t>
            </a:r>
            <a:r>
              <a:rPr lang="nl-BE" baseline="0" err="1"/>
              <a:t>and</a:t>
            </a:r>
            <a:r>
              <a:rPr lang="nl-BE" baseline="0"/>
              <a:t> </a:t>
            </a:r>
            <a:r>
              <a:rPr lang="nl-BE" baseline="0" err="1"/>
              <a:t>final</a:t>
            </a:r>
            <a:r>
              <a:rPr lang="nl-BE" baseline="0"/>
              <a:t> part </a:t>
            </a:r>
            <a:r>
              <a:rPr lang="nl-BE" baseline="0" err="1"/>
              <a:t>consists</a:t>
            </a:r>
            <a:r>
              <a:rPr lang="nl-BE" baseline="0"/>
              <a:t> out of </a:t>
            </a:r>
            <a:r>
              <a:rPr lang="nl-BE" baseline="0" err="1"/>
              <a:t>integrating</a:t>
            </a:r>
            <a:r>
              <a:rPr lang="nl-BE" baseline="0"/>
              <a:t> </a:t>
            </a:r>
            <a:r>
              <a:rPr lang="nl-BE" baseline="0" err="1"/>
              <a:t>everyting</a:t>
            </a:r>
            <a:r>
              <a:rPr lang="nl-BE" baseline="0"/>
              <a:t> </a:t>
            </a:r>
            <a:r>
              <a:rPr lang="nl-BE" baseline="0" err="1"/>
              <a:t>from</a:t>
            </a:r>
            <a:r>
              <a:rPr lang="nl-BE" baseline="0"/>
              <a:t> </a:t>
            </a:r>
            <a:r>
              <a:rPr lang="nl-BE" baseline="0" err="1"/>
              <a:t>saving</a:t>
            </a:r>
            <a:r>
              <a:rPr lang="nl-BE" baseline="0"/>
              <a:t> </a:t>
            </a:r>
            <a:r>
              <a:rPr lang="nl-BE" baseline="0" err="1"/>
              <a:t>and</a:t>
            </a:r>
            <a:r>
              <a:rPr lang="nl-BE" baseline="0"/>
              <a:t> processing these data </a:t>
            </a:r>
            <a:r>
              <a:rPr lang="nl-BE" baseline="0" err="1"/>
              <a:t>by</a:t>
            </a:r>
            <a:r>
              <a:rPr lang="nl-BE" baseline="0"/>
              <a:t> means of </a:t>
            </a:r>
            <a:r>
              <a:rPr lang="nl-BE" baseline="0" err="1"/>
              <a:t>programming</a:t>
            </a:r>
            <a:r>
              <a:rPr lang="nl-BE" baseline="0"/>
              <a:t> </a:t>
            </a:r>
            <a:r>
              <a:rPr lang="nl-BE" baseline="0" err="1"/>
              <a:t>and</a:t>
            </a:r>
            <a:r>
              <a:rPr lang="nl-BE" baseline="0"/>
              <a:t> </a:t>
            </a:r>
            <a:r>
              <a:rPr lang="nl-BE" baseline="0" err="1"/>
              <a:t>scripting</a:t>
            </a:r>
            <a:r>
              <a:rPr lang="nl-BE" baseline="0"/>
              <a:t> in </a:t>
            </a:r>
            <a:r>
              <a:rPr lang="nl-BE" baseline="0" err="1"/>
              <a:t>and</a:t>
            </a:r>
            <a:r>
              <a:rPr lang="nl-BE" baseline="0"/>
              <a:t> </a:t>
            </a:r>
            <a:r>
              <a:rPr lang="nl-BE" baseline="0" err="1"/>
              <a:t>to</a:t>
            </a:r>
            <a:r>
              <a:rPr lang="nl-BE" baseline="0"/>
              <a:t> </a:t>
            </a:r>
            <a:r>
              <a:rPr lang="nl-BE" baseline="0" err="1"/>
              <a:t>automize</a:t>
            </a:r>
            <a:r>
              <a:rPr lang="nl-BE" baseline="0"/>
              <a:t> </a:t>
            </a:r>
            <a:r>
              <a:rPr lang="nl-BE" baseline="0" err="1"/>
              <a:t>the</a:t>
            </a:r>
            <a:r>
              <a:rPr lang="nl-BE" baseline="0"/>
              <a:t> </a:t>
            </a:r>
            <a:r>
              <a:rPr lang="nl-BE" baseline="0" err="1"/>
              <a:t>seperated</a:t>
            </a:r>
            <a:r>
              <a:rPr lang="nl-BE" baseline="0"/>
              <a:t> tools </a:t>
            </a:r>
            <a:r>
              <a:rPr lang="nl-BE" baseline="0" err="1"/>
              <a:t>used</a:t>
            </a:r>
            <a:r>
              <a:rPr lang="nl-BE" baseline="0"/>
              <a:t> </a:t>
            </a:r>
            <a:r>
              <a:rPr lang="nl-BE" baseline="0" err="1"/>
              <a:t>for</a:t>
            </a:r>
            <a:r>
              <a:rPr lang="nl-BE" baseline="0"/>
              <a:t> </a:t>
            </a:r>
            <a:r>
              <a:rPr lang="nl-BE" baseline="0" err="1"/>
              <a:t>this</a:t>
            </a:r>
            <a:r>
              <a:rPr lang="nl-BE" baseline="0"/>
              <a:t>, as well in a Windows </a:t>
            </a:r>
            <a:r>
              <a:rPr lang="nl-BE" baseline="0" err="1"/>
              <a:t>and</a:t>
            </a:r>
            <a:r>
              <a:rPr lang="nl-BE" baseline="0"/>
              <a:t> </a:t>
            </a:r>
            <a:r>
              <a:rPr lang="nl-BE" baseline="0" err="1"/>
              <a:t>Linix</a:t>
            </a:r>
            <a:r>
              <a:rPr lang="nl-BE" baseline="0"/>
              <a:t> environment.</a:t>
            </a:r>
          </a:p>
          <a:p>
            <a:pPr marL="171450" indent="-171450">
              <a:buFont typeface="Arial" panose="020B0604020202020204" pitchFamily="34" charset="0"/>
              <a:buChar char="•"/>
            </a:pPr>
            <a:endParaRPr lang="nl-BE" baseline="0"/>
          </a:p>
        </p:txBody>
      </p:sp>
      <p:sp>
        <p:nvSpPr>
          <p:cNvPr id="4" name="Tijdelijke aanduiding voor dianummer 3"/>
          <p:cNvSpPr>
            <a:spLocks noGrp="1"/>
          </p:cNvSpPr>
          <p:nvPr>
            <p:ph type="sldNum" sz="quarter" idx="10"/>
          </p:nvPr>
        </p:nvSpPr>
        <p:spPr/>
        <p:txBody>
          <a:bodyPr/>
          <a:lstStyle/>
          <a:p>
            <a:fld id="{55E58A59-B92D-45C4-A629-7903CA4DF3D5}" type="slidenum">
              <a:rPr lang="nl-BE" smtClean="0"/>
              <a:t>7</a:t>
            </a:fld>
            <a:endParaRPr lang="nl-BE"/>
          </a:p>
        </p:txBody>
      </p:sp>
    </p:spTree>
    <p:extLst>
      <p:ext uri="{BB962C8B-B14F-4D97-AF65-F5344CB8AC3E}">
        <p14:creationId xmlns:p14="http://schemas.microsoft.com/office/powerpoint/2010/main" val="1375449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55E58A59-B92D-45C4-A629-7903CA4DF3D5}" type="slidenum">
              <a:rPr lang="nl-BE" smtClean="0"/>
              <a:t>8</a:t>
            </a:fld>
            <a:endParaRPr lang="nl-BE"/>
          </a:p>
        </p:txBody>
      </p:sp>
    </p:spTree>
    <p:extLst>
      <p:ext uri="{BB962C8B-B14F-4D97-AF65-F5344CB8AC3E}">
        <p14:creationId xmlns:p14="http://schemas.microsoft.com/office/powerpoint/2010/main" val="1840782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55E58A59-B92D-45C4-A629-7903CA4DF3D5}" type="slidenum">
              <a:rPr lang="nl-BE" smtClean="0"/>
              <a:t>11</a:t>
            </a:fld>
            <a:endParaRPr lang="nl-BE"/>
          </a:p>
        </p:txBody>
      </p:sp>
    </p:spTree>
    <p:extLst>
      <p:ext uri="{BB962C8B-B14F-4D97-AF65-F5344CB8AC3E}">
        <p14:creationId xmlns:p14="http://schemas.microsoft.com/office/powerpoint/2010/main" val="4029319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bg>
      <p:bgPr>
        <a:solidFill>
          <a:schemeClr val="tx2"/>
        </a:solidFill>
        <a:effectLst/>
      </p:bgPr>
    </p:bg>
    <p:spTree>
      <p:nvGrpSpPr>
        <p:cNvPr id="1" name=""/>
        <p:cNvGrpSpPr/>
        <p:nvPr/>
      </p:nvGrpSpPr>
      <p:grpSpPr>
        <a:xfrm>
          <a:off x="0" y="0"/>
          <a:ext cx="0" cy="0"/>
          <a:chOff x="0" y="0"/>
          <a:chExt cx="0" cy="0"/>
        </a:xfrm>
      </p:grpSpPr>
      <p:pic>
        <p:nvPicPr>
          <p:cNvPr id="6" name="Afbeelding 5"/>
          <p:cNvPicPr>
            <a:picLocks noChangeAspect="1"/>
          </p:cNvPicPr>
          <p:nvPr userDrawn="1"/>
        </p:nvPicPr>
        <p:blipFill rotWithShape="1">
          <a:blip r:embed="rId2"/>
          <a:srcRect t="3084" b="3084"/>
          <a:stretch/>
        </p:blipFill>
        <p:spPr>
          <a:xfrm>
            <a:off x="0" y="-21772"/>
            <a:ext cx="9144000" cy="6901543"/>
          </a:xfrm>
          <a:prstGeom prst="rect">
            <a:avLst/>
          </a:prstGeom>
        </p:spPr>
      </p:pic>
      <p:sp>
        <p:nvSpPr>
          <p:cNvPr id="8" name="Ondertitel 2"/>
          <p:cNvSpPr>
            <a:spLocks noGrp="1"/>
          </p:cNvSpPr>
          <p:nvPr>
            <p:ph type="subTitle" idx="1" hasCustomPrompt="1"/>
          </p:nvPr>
        </p:nvSpPr>
        <p:spPr>
          <a:xfrm>
            <a:off x="7152179" y="3885545"/>
            <a:ext cx="1639341" cy="395869"/>
          </a:xfrm>
          <a:prstGeom prst="rect">
            <a:avLst/>
          </a:prstGeom>
          <a:solidFill>
            <a:schemeClr val="accent2"/>
          </a:solidFill>
          <a:effectLst/>
        </p:spPr>
        <p:txBody>
          <a:bodyPr wrap="none" lIns="72000" tIns="36000" rIns="72000" bIns="36000" anchor="t">
            <a:spAutoFit/>
          </a:bodyPr>
          <a:lstStyle>
            <a:lvl1pPr marL="0" indent="0" algn="r">
              <a:buNone/>
              <a:defRPr sz="2100" b="1" cap="all" spc="80" baseline="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ONDERTITEL</a:t>
            </a:r>
            <a:endParaRPr lang="en-GB"/>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sp>
        <p:nvSpPr>
          <p:cNvPr id="7" name="Date Placeholder 6"/>
          <p:cNvSpPr>
            <a:spLocks noGrp="1"/>
          </p:cNvSpPr>
          <p:nvPr>
            <p:ph type="dt" sz="half" idx="18"/>
          </p:nvPr>
        </p:nvSpPr>
        <p:spPr>
          <a:xfrm>
            <a:off x="7555283" y="2854290"/>
            <a:ext cx="1236237" cy="323165"/>
          </a:xfrm>
        </p:spPr>
        <p:txBody>
          <a:bodyPr/>
          <a:lstStyle>
            <a:lvl1pPr>
              <a:defRPr>
                <a:solidFill>
                  <a:schemeClr val="tx1"/>
                </a:solidFill>
              </a:defRPr>
            </a:lvl1pPr>
          </a:lstStyle>
          <a:p>
            <a:endParaRPr lang="nl-BE"/>
          </a:p>
        </p:txBody>
      </p:sp>
      <p:sp>
        <p:nvSpPr>
          <p:cNvPr id="13" name="Title 12"/>
          <p:cNvSpPr>
            <a:spLocks noGrp="1"/>
          </p:cNvSpPr>
          <p:nvPr>
            <p:ph type="title" hasCustomPrompt="1"/>
          </p:nvPr>
        </p:nvSpPr>
        <p:spPr>
          <a:xfrm>
            <a:off x="2571271" y="3182400"/>
            <a:ext cx="6220249" cy="646331"/>
          </a:xfrm>
          <a:solidFill>
            <a:schemeClr val="accent2"/>
          </a:solidFill>
        </p:spPr>
        <p:txBody>
          <a:bodyPr/>
          <a:lstStyle>
            <a:lvl1pPr algn="r">
              <a:defRPr lang="nl-BE" sz="3600" b="1" i="0" kern="1200" cap="all" spc="80" baseline="0" dirty="0">
                <a:solidFill>
                  <a:schemeClr val="bg2"/>
                </a:solidFill>
                <a:latin typeface="+mj-lt"/>
                <a:ea typeface="+mn-ea"/>
                <a:cs typeface="+mn-cs"/>
              </a:defRPr>
            </a:lvl1pPr>
          </a:lstStyle>
          <a:p>
            <a:pPr marL="0" lvl="0" indent="0" algn="r" defTabSz="914400" rtl="0" eaLnBrk="1" latinLnBrk="0" hangingPunct="1">
              <a:lnSpc>
                <a:spcPct val="100000"/>
              </a:lnSpc>
              <a:spcBef>
                <a:spcPts val="1800"/>
              </a:spcBef>
              <a:buClr>
                <a:schemeClr val="accent2"/>
              </a:buClr>
              <a:buFont typeface="Arial" panose="020B0604020202020204" pitchFamily="34" charset="0"/>
              <a:buNone/>
            </a:pPr>
            <a:r>
              <a:rPr lang="en-US" err="1"/>
              <a:t>Titel</a:t>
            </a:r>
            <a:r>
              <a:rPr lang="en-US"/>
              <a:t> van de </a:t>
            </a:r>
            <a:r>
              <a:rPr lang="en-US" err="1"/>
              <a:t>uiteenzetting</a:t>
            </a:r>
            <a:endParaRPr lang="nl-BE"/>
          </a:p>
        </p:txBody>
      </p:sp>
    </p:spTree>
    <p:extLst>
      <p:ext uri="{BB962C8B-B14F-4D97-AF65-F5344CB8AC3E}">
        <p14:creationId xmlns:p14="http://schemas.microsoft.com/office/powerpoint/2010/main" val="3251490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foto's met toelichting">
    <p:spTree>
      <p:nvGrpSpPr>
        <p:cNvPr id="1" name=""/>
        <p:cNvGrpSpPr/>
        <p:nvPr/>
      </p:nvGrpSpPr>
      <p:grpSpPr>
        <a:xfrm>
          <a:off x="0" y="0"/>
          <a:ext cx="0" cy="0"/>
          <a:chOff x="0" y="0"/>
          <a:chExt cx="0" cy="0"/>
        </a:xfrm>
      </p:grpSpPr>
      <p:sp>
        <p:nvSpPr>
          <p:cNvPr id="10" name="Tijdelijke aanduiding voor afbeelding 4"/>
          <p:cNvSpPr>
            <a:spLocks noGrp="1"/>
          </p:cNvSpPr>
          <p:nvPr>
            <p:ph type="pic" sz="quarter" idx="12" hasCustomPrompt="1"/>
          </p:nvPr>
        </p:nvSpPr>
        <p:spPr>
          <a:xfrm>
            <a:off x="-1" y="309600"/>
            <a:ext cx="6062033" cy="2826000"/>
          </a:xfrm>
          <a:prstGeom prst="rect">
            <a:avLst/>
          </a:prstGeom>
          <a:solidFill>
            <a:schemeClr val="bg2"/>
          </a:solidFill>
          <a:ln w="38100">
            <a:noFill/>
          </a:ln>
          <a:effectLst/>
        </p:spPr>
        <p:txBody>
          <a:bodyPr lIns="360000" tIns="1188000">
            <a:noAutofit/>
          </a:bodyPr>
          <a:lstStyle>
            <a:lvl1pPr marL="0" marR="0" indent="0" algn="l" defTabSz="685800" rtl="0" eaLnBrk="1" fontAlgn="auto" latinLnBrk="0" hangingPunct="1">
              <a:lnSpc>
                <a:spcPct val="90000"/>
              </a:lnSpc>
              <a:spcBef>
                <a:spcPts val="900"/>
              </a:spcBef>
              <a:spcAft>
                <a:spcPts val="0"/>
              </a:spcAft>
              <a:buClr>
                <a:schemeClr val="tx1">
                  <a:lumMod val="65000"/>
                  <a:lumOff val="35000"/>
                </a:schemeClr>
              </a:buClr>
              <a:buSzTx/>
              <a:buFont typeface="Arial" panose="020B0604020202020204" pitchFamily="34" charset="0"/>
              <a:buNone/>
              <a:tabLst/>
              <a:defRPr lang="nl-BE" sz="1200" i="1" kern="1200" baseline="0">
                <a:solidFill>
                  <a:schemeClr val="tx1">
                    <a:lumMod val="65000"/>
                    <a:lumOff val="35000"/>
                  </a:schemeClr>
                </a:solidFill>
                <a:latin typeface="+mn-lt"/>
                <a:ea typeface="+mn-ea"/>
                <a:cs typeface="Arial" panose="020B0604020202020204" pitchFamily="34" charset="0"/>
              </a:defRPr>
            </a:lvl1pPr>
          </a:lstStyle>
          <a:p>
            <a:pPr marL="0" marR="0" lvl="0" indent="0" algn="l" defTabSz="685800" rtl="0" eaLnBrk="1" fontAlgn="auto" latinLnBrk="0" hangingPunct="1">
              <a:lnSpc>
                <a:spcPct val="90000"/>
              </a:lnSpc>
              <a:spcBef>
                <a:spcPts val="900"/>
              </a:spcBef>
              <a:spcAft>
                <a:spcPts val="0"/>
              </a:spcAft>
              <a:buClr>
                <a:schemeClr val="tx1">
                  <a:lumMod val="65000"/>
                  <a:lumOff val="35000"/>
                </a:schemeClr>
              </a:buClr>
              <a:buSzTx/>
              <a:buFont typeface="Arial" panose="020B0604020202020204" pitchFamily="34" charset="0"/>
              <a:buNone/>
              <a:tabLst/>
              <a:defRPr/>
            </a:pPr>
            <a:r>
              <a:rPr lang="nl-BE"/>
              <a:t>Klik op het icoon of op de rand van het kader om een afbeelding in te voegen</a:t>
            </a:r>
            <a:br>
              <a:rPr lang="nl-BE"/>
            </a:br>
            <a:r>
              <a:rPr lang="nl-BE"/>
              <a:t>&gt; ga naar tabblad invoegen</a:t>
            </a:r>
            <a:br>
              <a:rPr lang="nl-BE"/>
            </a:br>
            <a:r>
              <a:rPr lang="nl-BE">
                <a:latin typeface="Calibri" panose="020F0502020204030204" pitchFamily="34" charset="0"/>
              </a:rPr>
              <a:t>&gt; kies </a:t>
            </a:r>
            <a:r>
              <a:rPr lang="nl-BE"/>
              <a:t>afbeelding of online afbeelding</a:t>
            </a:r>
            <a:br>
              <a:rPr lang="nl-BE"/>
            </a:br>
            <a:r>
              <a:rPr lang="nl-BE">
                <a:latin typeface="Calibri" panose="020F0502020204030204" pitchFamily="34" charset="0"/>
              </a:rPr>
              <a:t>&gt; </a:t>
            </a:r>
            <a:r>
              <a:rPr lang="nl-BE" baseline="0"/>
              <a:t>kies meteen de 5 afbeeldingen die je op deze slide wil invoegen.</a:t>
            </a:r>
            <a:br>
              <a:rPr lang="nl-BE"/>
            </a:br>
            <a:r>
              <a:rPr lang="nl-BE"/>
              <a:t>Via ‘</a:t>
            </a:r>
            <a:r>
              <a:rPr lang="nl-BE" err="1"/>
              <a:t>crop</a:t>
            </a:r>
            <a:r>
              <a:rPr lang="nl-BE"/>
              <a:t>’ kan je de afbeelding binnen het fotokader veranderen van positie (fit or </a:t>
            </a:r>
            <a:r>
              <a:rPr lang="nl-BE" err="1"/>
              <a:t>fill</a:t>
            </a:r>
            <a:r>
              <a:rPr lang="nl-BE"/>
              <a:t>).</a:t>
            </a:r>
            <a:br>
              <a:rPr lang="nl-BE"/>
            </a:br>
            <a:r>
              <a:rPr lang="nl-BE"/>
              <a:t>Indien je deze foto delete, dien je een nieuwe foto terug op de achtergrond te plaatsen.</a:t>
            </a:r>
            <a:endParaRPr lang="en-GB"/>
          </a:p>
          <a:p>
            <a:pPr marL="0" marR="0" lvl="0" indent="0" algn="l" defTabSz="685800" rtl="0" eaLnBrk="1" fontAlgn="auto" latinLnBrk="0" hangingPunct="1">
              <a:lnSpc>
                <a:spcPct val="90000"/>
              </a:lnSpc>
              <a:spcBef>
                <a:spcPts val="900"/>
              </a:spcBef>
              <a:spcAft>
                <a:spcPts val="0"/>
              </a:spcAft>
              <a:buClr>
                <a:schemeClr val="tx1">
                  <a:lumMod val="65000"/>
                  <a:lumOff val="35000"/>
                </a:schemeClr>
              </a:buClr>
              <a:buSzTx/>
              <a:buFont typeface="Arial" panose="020B0604020202020204" pitchFamily="34" charset="0"/>
              <a:buNone/>
              <a:tabLst/>
              <a:defRPr/>
            </a:pPr>
            <a:br>
              <a:rPr lang="nl-BE"/>
            </a:br>
            <a:endParaRPr lang="en-GB"/>
          </a:p>
        </p:txBody>
      </p:sp>
      <p:sp>
        <p:nvSpPr>
          <p:cNvPr id="11" name="Tijdelijke aanduiding voor afbeelding 4"/>
          <p:cNvSpPr>
            <a:spLocks noGrp="1"/>
          </p:cNvSpPr>
          <p:nvPr>
            <p:ph type="pic" sz="quarter" idx="35"/>
          </p:nvPr>
        </p:nvSpPr>
        <p:spPr>
          <a:xfrm>
            <a:off x="3074033" y="3204000"/>
            <a:ext cx="2988000" cy="2811600"/>
          </a:xfrm>
          <a:prstGeom prst="rect">
            <a:avLst/>
          </a:prstGeom>
          <a:solidFill>
            <a:schemeClr val="bg2"/>
          </a:solidFill>
          <a:ln w="38100">
            <a:noFill/>
          </a:ln>
          <a:effectLst/>
        </p:spPr>
        <p:txBody>
          <a:bodyPr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a:p>
        </p:txBody>
      </p:sp>
      <p:sp>
        <p:nvSpPr>
          <p:cNvPr id="12" name="Tijdelijke aanduiding voor afbeelding 4"/>
          <p:cNvSpPr>
            <a:spLocks noGrp="1"/>
          </p:cNvSpPr>
          <p:nvPr>
            <p:ph type="pic" sz="quarter" idx="16"/>
          </p:nvPr>
        </p:nvSpPr>
        <p:spPr>
          <a:xfrm>
            <a:off x="-164" y="3205378"/>
            <a:ext cx="2988000" cy="2811600"/>
          </a:xfrm>
          <a:prstGeom prst="rect">
            <a:avLst/>
          </a:prstGeom>
          <a:solidFill>
            <a:schemeClr val="bg2"/>
          </a:solidFill>
          <a:ln w="38100">
            <a:noFill/>
          </a:ln>
          <a:effectLst/>
        </p:spPr>
        <p:txBody>
          <a:bodyPr lIns="216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a:p>
        </p:txBody>
      </p:sp>
      <p:sp>
        <p:nvSpPr>
          <p:cNvPr id="18" name="Title 17"/>
          <p:cNvSpPr>
            <a:spLocks noGrp="1"/>
          </p:cNvSpPr>
          <p:nvPr>
            <p:ph type="title" hasCustomPrompt="1"/>
          </p:nvPr>
        </p:nvSpPr>
        <p:spPr>
          <a:xfrm>
            <a:off x="360000" y="715334"/>
            <a:ext cx="2770074" cy="369332"/>
          </a:xfrm>
          <a:solidFill>
            <a:schemeClr val="accent2"/>
          </a:solidFill>
        </p:spPr>
        <p:txBody>
          <a:bodyPr>
            <a:spAutoFit/>
          </a:bodyPr>
          <a:lstStyle>
            <a:lvl1pPr>
              <a:defRPr>
                <a:solidFill>
                  <a:schemeClr val="bg2"/>
                </a:solidFill>
              </a:defRPr>
            </a:lvl1pPr>
          </a:lstStyle>
          <a:p>
            <a:r>
              <a:rPr lang="en-US" err="1"/>
              <a:t>kernidee</a:t>
            </a:r>
            <a:r>
              <a:rPr lang="en-US"/>
              <a:t> van de slide</a:t>
            </a:r>
            <a:endParaRPr lang="nl-BE"/>
          </a:p>
        </p:txBody>
      </p:sp>
      <p:sp>
        <p:nvSpPr>
          <p:cNvPr id="4" name="Footer Placeholder 3"/>
          <p:cNvSpPr>
            <a:spLocks noGrp="1"/>
          </p:cNvSpPr>
          <p:nvPr>
            <p:ph type="ftr" sz="quarter" idx="3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5" name="Slide Number Placeholder 4"/>
          <p:cNvSpPr>
            <a:spLocks noGrp="1"/>
          </p:cNvSpPr>
          <p:nvPr>
            <p:ph type="sldNum" sz="quarter" idx="3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
        <p:nvSpPr>
          <p:cNvPr id="16" name="Text Placeholder 2"/>
          <p:cNvSpPr>
            <a:spLocks noGrp="1"/>
          </p:cNvSpPr>
          <p:nvPr>
            <p:ph type="body" sz="quarter" idx="26"/>
          </p:nvPr>
        </p:nvSpPr>
        <p:spPr>
          <a:xfrm>
            <a:off x="6236425" y="1152000"/>
            <a:ext cx="2548800" cy="4726800"/>
          </a:xfrm>
        </p:spPr>
        <p:txBody>
          <a:bodyPr/>
          <a:lstStyle>
            <a:lvl1pPr>
              <a:lnSpc>
                <a:spcPct val="100000"/>
              </a:lnSpc>
              <a:tabLst>
                <a:tab pos="266400" algn="l"/>
                <a:tab pos="270000" algn="l"/>
              </a:tabLst>
              <a:defRPr/>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1945372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deling tekst">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2" name="Text Placeholder 3"/>
          <p:cNvSpPr>
            <a:spLocks noGrp="1"/>
          </p:cNvSpPr>
          <p:nvPr>
            <p:ph type="body" sz="quarter" idx="28"/>
          </p:nvPr>
        </p:nvSpPr>
        <p:spPr>
          <a:xfrm>
            <a:off x="358775" y="1153297"/>
            <a:ext cx="4050000" cy="4726800"/>
          </a:xfrm>
          <a:solidFill>
            <a:schemeClr val="bg2"/>
          </a:solidFill>
        </p:spPr>
        <p:txBody>
          <a:bodyPr wrap="square"/>
          <a:lstStyle>
            <a:lvl1pPr>
              <a:lnSpc>
                <a:spcPct val="100000"/>
              </a:lnSpc>
              <a:defRPr/>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3" name="Text Placeholder 3"/>
          <p:cNvSpPr>
            <a:spLocks noGrp="1"/>
          </p:cNvSpPr>
          <p:nvPr>
            <p:ph type="body" sz="quarter" idx="29"/>
          </p:nvPr>
        </p:nvSpPr>
        <p:spPr>
          <a:xfrm>
            <a:off x="4737100" y="1140514"/>
            <a:ext cx="4050000" cy="4726800"/>
          </a:xfrm>
          <a:solidFill>
            <a:schemeClr val="bg2"/>
          </a:solidFill>
        </p:spPr>
        <p:txBody>
          <a:bodyPr/>
          <a:lstStyle>
            <a:lvl1pPr>
              <a:lnSpc>
                <a:spcPct val="100000"/>
              </a:lnSpc>
              <a:defRPr/>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0" name="Title 9"/>
          <p:cNvSpPr>
            <a:spLocks noGrp="1"/>
          </p:cNvSpPr>
          <p:nvPr>
            <p:ph type="title" hasCustomPrompt="1"/>
          </p:nvPr>
        </p:nvSpPr>
        <p:spPr>
          <a:xfrm>
            <a:off x="360000" y="715334"/>
            <a:ext cx="2770074" cy="369332"/>
          </a:xfrm>
          <a:solidFill>
            <a:schemeClr val="accent2"/>
          </a:solidFill>
        </p:spPr>
        <p:txBody>
          <a:bodyPr>
            <a:spAutoFit/>
          </a:bodyPr>
          <a:lstStyle>
            <a:lvl1pPr>
              <a:defRPr baseline="0">
                <a:solidFill>
                  <a:schemeClr val="bg2"/>
                </a:solidFill>
              </a:defRPr>
            </a:lvl1pPr>
          </a:lstStyle>
          <a:p>
            <a:r>
              <a:rPr lang="en-US" err="1"/>
              <a:t>kernidee</a:t>
            </a:r>
            <a:r>
              <a:rPr lang="en-US"/>
              <a:t> van de slide</a:t>
            </a:r>
            <a:endParaRPr lang="nl-BE"/>
          </a:p>
        </p:txBody>
      </p:sp>
      <p:sp>
        <p:nvSpPr>
          <p:cNvPr id="20" name="Footer Placeholder 19"/>
          <p:cNvSpPr>
            <a:spLocks noGrp="1"/>
          </p:cNvSpPr>
          <p:nvPr>
            <p:ph type="ftr" sz="quarter" idx="3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21" name="Slide Number Placeholder 20"/>
          <p:cNvSpPr>
            <a:spLocks noGrp="1"/>
          </p:cNvSpPr>
          <p:nvPr>
            <p:ph type="sldNum" sz="quarter" idx="3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Tree>
    <p:extLst>
      <p:ext uri="{BB962C8B-B14F-4D97-AF65-F5344CB8AC3E}">
        <p14:creationId xmlns:p14="http://schemas.microsoft.com/office/powerpoint/2010/main" val="351341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eedeling foto">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3" name="Picture Placeholder 7"/>
          <p:cNvSpPr>
            <a:spLocks noGrp="1"/>
          </p:cNvSpPr>
          <p:nvPr>
            <p:ph type="pic" sz="quarter" idx="29" hasCustomPrompt="1"/>
          </p:nvPr>
        </p:nvSpPr>
        <p:spPr>
          <a:xfrm>
            <a:off x="358776" y="1152000"/>
            <a:ext cx="4050000" cy="4726800"/>
          </a:xfrm>
          <a:solidFill>
            <a:schemeClr val="bg2"/>
          </a:solidFill>
        </p:spPr>
        <p:txBody>
          <a:bodyPr/>
          <a:lstStyle>
            <a:lvl1pPr marL="0" marR="0" indent="0" algn="l" defTabSz="269875" rtl="0" eaLnBrk="1" fontAlgn="auto" latinLnBrk="0" hangingPunct="1">
              <a:lnSpc>
                <a:spcPct val="100000"/>
              </a:lnSpc>
              <a:spcBef>
                <a:spcPts val="0"/>
              </a:spcBef>
              <a:spcAft>
                <a:spcPts val="0"/>
              </a:spcAft>
              <a:buClr>
                <a:schemeClr val="accent2"/>
              </a:buClr>
              <a:buSzPct val="80000"/>
              <a:buFont typeface="Arial" panose="020B0604020202020204" pitchFamily="34" charset="0"/>
              <a:buNone/>
              <a:tabLst>
                <a:tab pos="266400" algn="l"/>
                <a:tab pos="270000" algn="l"/>
              </a:tabLst>
              <a:defRPr sz="1200" i="1"/>
            </a:lvl1pPr>
          </a:lstStyle>
          <a:p>
            <a:r>
              <a:rPr lang="nl-BE"/>
              <a:t>Klik op het icoon of op de rand van het kader om een afbeelding toe te voegen</a:t>
            </a:r>
            <a:br>
              <a:rPr lang="nl-BE"/>
            </a:br>
            <a:r>
              <a:rPr lang="nl-BE"/>
              <a:t>&gt; ga naar tabblad invoegen</a:t>
            </a:r>
            <a:br>
              <a:rPr lang="nl-BE"/>
            </a:br>
            <a:r>
              <a:rPr lang="nl-BE"/>
              <a:t>&gt; kies afbeelding of online afbeelding</a:t>
            </a:r>
            <a:br>
              <a:rPr lang="nl-BE"/>
            </a:br>
            <a:r>
              <a:rPr lang="nl-BE"/>
              <a:t>Via ‘</a:t>
            </a:r>
            <a:r>
              <a:rPr lang="nl-BE" err="1"/>
              <a:t>crop</a:t>
            </a:r>
            <a:r>
              <a:rPr lang="nl-BE"/>
              <a:t>’ kan je de afbeelding binnen het fotokader veranderen van positie (fit or </a:t>
            </a:r>
            <a:r>
              <a:rPr lang="nl-BE" err="1"/>
              <a:t>fill</a:t>
            </a:r>
            <a:r>
              <a:rPr lang="nl-BE"/>
              <a:t>).</a:t>
            </a:r>
            <a:endParaRPr lang="en-GB"/>
          </a:p>
        </p:txBody>
      </p:sp>
      <p:sp>
        <p:nvSpPr>
          <p:cNvPr id="14" name="Picture Placeholder 7"/>
          <p:cNvSpPr>
            <a:spLocks noGrp="1"/>
          </p:cNvSpPr>
          <p:nvPr>
            <p:ph type="pic" sz="quarter" idx="30" hasCustomPrompt="1"/>
          </p:nvPr>
        </p:nvSpPr>
        <p:spPr>
          <a:xfrm>
            <a:off x="4737100" y="1152000"/>
            <a:ext cx="4050000" cy="4726800"/>
          </a:xfrm>
          <a:solidFill>
            <a:schemeClr val="bg2"/>
          </a:solidFill>
        </p:spPr>
        <p:txBody>
          <a:bodyPr/>
          <a:lstStyle>
            <a:lvl1pPr marL="0" indent="0">
              <a:lnSpc>
                <a:spcPct val="100000"/>
              </a:lnSpc>
              <a:spcBef>
                <a:spcPts val="0"/>
              </a:spcBef>
              <a:buNone/>
              <a:defRPr sz="1200" i="1"/>
            </a:lvl1pPr>
          </a:lstStyle>
          <a:p>
            <a:r>
              <a:rPr lang="nl-BE"/>
              <a:t>Klik op het icoon of op de rand van het kader om een afbeelding toe te voegen</a:t>
            </a:r>
            <a:br>
              <a:rPr lang="nl-BE"/>
            </a:br>
            <a:r>
              <a:rPr lang="nl-BE"/>
              <a:t>&gt; ga naar tabblad invoegen</a:t>
            </a:r>
            <a:br>
              <a:rPr lang="nl-BE"/>
            </a:br>
            <a:r>
              <a:rPr lang="nl-BE"/>
              <a:t>&gt; kies afbeelding of online afbeelding</a:t>
            </a:r>
            <a:br>
              <a:rPr lang="nl-BE"/>
            </a:br>
            <a:r>
              <a:rPr lang="nl-BE"/>
              <a:t>Via ‘</a:t>
            </a:r>
            <a:r>
              <a:rPr lang="nl-BE" err="1"/>
              <a:t>crop</a:t>
            </a:r>
            <a:r>
              <a:rPr lang="nl-BE"/>
              <a:t>’ kan je de afbeelding binnen het fotokader veranderen van positie (fit or </a:t>
            </a:r>
            <a:r>
              <a:rPr lang="nl-BE" err="1"/>
              <a:t>fill</a:t>
            </a:r>
            <a:r>
              <a:rPr lang="nl-BE"/>
              <a:t>).</a:t>
            </a:r>
            <a:endParaRPr lang="en-GB"/>
          </a:p>
        </p:txBody>
      </p:sp>
      <p:sp>
        <p:nvSpPr>
          <p:cNvPr id="10" name="Title 9"/>
          <p:cNvSpPr>
            <a:spLocks noGrp="1"/>
          </p:cNvSpPr>
          <p:nvPr>
            <p:ph type="title" hasCustomPrompt="1"/>
          </p:nvPr>
        </p:nvSpPr>
        <p:spPr>
          <a:xfrm>
            <a:off x="360000" y="715334"/>
            <a:ext cx="2770074" cy="369332"/>
          </a:xfrm>
          <a:solidFill>
            <a:schemeClr val="accent2"/>
          </a:solidFill>
        </p:spPr>
        <p:txBody>
          <a:bodyPr>
            <a:spAutoFit/>
          </a:bodyPr>
          <a:lstStyle>
            <a:lvl1pPr>
              <a:defRPr>
                <a:solidFill>
                  <a:schemeClr val="bg2"/>
                </a:solidFill>
              </a:defRPr>
            </a:lvl1pPr>
          </a:lstStyle>
          <a:p>
            <a:r>
              <a:rPr lang="en-US" err="1"/>
              <a:t>kernidee</a:t>
            </a:r>
            <a:r>
              <a:rPr lang="en-US"/>
              <a:t> van de slide</a:t>
            </a:r>
            <a:endParaRPr lang="nl-BE"/>
          </a:p>
        </p:txBody>
      </p:sp>
      <p:sp>
        <p:nvSpPr>
          <p:cNvPr id="20" name="Footer Placeholder 19"/>
          <p:cNvSpPr>
            <a:spLocks noGrp="1"/>
          </p:cNvSpPr>
          <p:nvPr>
            <p:ph type="ftr" sz="quarter" idx="3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21" name="Slide Number Placeholder 20"/>
          <p:cNvSpPr>
            <a:spLocks noGrp="1"/>
          </p:cNvSpPr>
          <p:nvPr>
            <p:ph type="sldNum" sz="quarter"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Tree>
    <p:extLst>
      <p:ext uri="{BB962C8B-B14F-4D97-AF65-F5344CB8AC3E}">
        <p14:creationId xmlns:p14="http://schemas.microsoft.com/office/powerpoint/2010/main" val="2906135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eedeling foto met toelichting">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3" name="Picture Placeholder 7"/>
          <p:cNvSpPr>
            <a:spLocks noGrp="1"/>
          </p:cNvSpPr>
          <p:nvPr>
            <p:ph type="pic" sz="quarter" idx="29" hasCustomPrompt="1"/>
          </p:nvPr>
        </p:nvSpPr>
        <p:spPr>
          <a:xfrm>
            <a:off x="358776" y="1152000"/>
            <a:ext cx="4050000" cy="2958038"/>
          </a:xfrm>
          <a:solidFill>
            <a:schemeClr val="bg2"/>
          </a:solidFill>
        </p:spPr>
        <p:txBody>
          <a:bodyPr/>
          <a:lstStyle>
            <a:lvl1pPr marL="0" marR="0" indent="0" algn="l" defTabSz="269875" rtl="0" eaLnBrk="1" fontAlgn="auto" latinLnBrk="0" hangingPunct="1">
              <a:lnSpc>
                <a:spcPct val="100000"/>
              </a:lnSpc>
              <a:spcBef>
                <a:spcPts val="0"/>
              </a:spcBef>
              <a:spcAft>
                <a:spcPts val="0"/>
              </a:spcAft>
              <a:buClr>
                <a:schemeClr val="accent2"/>
              </a:buClr>
              <a:buSzPct val="80000"/>
              <a:buFont typeface="Arial" panose="020B0604020202020204" pitchFamily="34" charset="0"/>
              <a:buNone/>
              <a:tabLst>
                <a:tab pos="266400" algn="l"/>
                <a:tab pos="270000" algn="l"/>
              </a:tabLst>
              <a:defRPr sz="1200" i="1"/>
            </a:lvl1pPr>
          </a:lstStyle>
          <a:p>
            <a:r>
              <a:rPr lang="nl-BE"/>
              <a:t>Klik op het icoon of op de rand van het kader om een afbeelding toe te voegen</a:t>
            </a:r>
            <a:br>
              <a:rPr lang="nl-BE"/>
            </a:br>
            <a:r>
              <a:rPr lang="nl-BE"/>
              <a:t>&gt; ga naar tabblad invoegen</a:t>
            </a:r>
            <a:br>
              <a:rPr lang="nl-BE"/>
            </a:br>
            <a:r>
              <a:rPr lang="nl-BE"/>
              <a:t>&gt; kies afbeelding of online afbeelding</a:t>
            </a:r>
            <a:br>
              <a:rPr lang="nl-BE"/>
            </a:br>
            <a:r>
              <a:rPr lang="nl-BE"/>
              <a:t>Via ‘</a:t>
            </a:r>
            <a:r>
              <a:rPr lang="nl-BE" err="1"/>
              <a:t>crop</a:t>
            </a:r>
            <a:r>
              <a:rPr lang="nl-BE"/>
              <a:t>’ kan je de afbeelding binnen het fotokader veranderen van positie (fit or </a:t>
            </a:r>
            <a:r>
              <a:rPr lang="nl-BE" err="1"/>
              <a:t>fill</a:t>
            </a:r>
            <a:r>
              <a:rPr lang="nl-BE"/>
              <a:t>).</a:t>
            </a:r>
            <a:endParaRPr lang="en-GB"/>
          </a:p>
        </p:txBody>
      </p:sp>
      <p:sp>
        <p:nvSpPr>
          <p:cNvPr id="14" name="Picture Placeholder 7"/>
          <p:cNvSpPr>
            <a:spLocks noGrp="1"/>
          </p:cNvSpPr>
          <p:nvPr>
            <p:ph type="pic" sz="quarter" idx="30" hasCustomPrompt="1"/>
          </p:nvPr>
        </p:nvSpPr>
        <p:spPr>
          <a:xfrm>
            <a:off x="4737100" y="1152000"/>
            <a:ext cx="4050000" cy="2958038"/>
          </a:xfrm>
          <a:solidFill>
            <a:schemeClr val="bg2"/>
          </a:solidFill>
        </p:spPr>
        <p:txBody>
          <a:bodyPr/>
          <a:lstStyle>
            <a:lvl1pPr marL="0" indent="0">
              <a:lnSpc>
                <a:spcPct val="100000"/>
              </a:lnSpc>
              <a:spcBef>
                <a:spcPts val="0"/>
              </a:spcBef>
              <a:buNone/>
              <a:defRPr sz="1200" i="1"/>
            </a:lvl1pPr>
          </a:lstStyle>
          <a:p>
            <a:r>
              <a:rPr lang="nl-BE"/>
              <a:t>Klik op het icoon of op de rand van het kader om een afbeelding toe te voegen</a:t>
            </a:r>
            <a:br>
              <a:rPr lang="nl-BE"/>
            </a:br>
            <a:r>
              <a:rPr lang="nl-BE"/>
              <a:t>&gt; ga naar tabblad invoegen</a:t>
            </a:r>
            <a:br>
              <a:rPr lang="nl-BE"/>
            </a:br>
            <a:r>
              <a:rPr lang="nl-BE"/>
              <a:t>&gt; kies afbeelding of online afbeelding</a:t>
            </a:r>
            <a:br>
              <a:rPr lang="nl-BE"/>
            </a:br>
            <a:r>
              <a:rPr lang="nl-BE"/>
              <a:t>Via ‘</a:t>
            </a:r>
            <a:r>
              <a:rPr lang="nl-BE" err="1"/>
              <a:t>crop</a:t>
            </a:r>
            <a:r>
              <a:rPr lang="nl-BE"/>
              <a:t>’ kan je de afbeelding binnen het fotokader veranderen van positie (fit or </a:t>
            </a:r>
            <a:r>
              <a:rPr lang="nl-BE" err="1"/>
              <a:t>fill</a:t>
            </a:r>
            <a:r>
              <a:rPr lang="nl-BE"/>
              <a:t>).</a:t>
            </a:r>
            <a:endParaRPr lang="en-GB"/>
          </a:p>
        </p:txBody>
      </p:sp>
      <p:sp>
        <p:nvSpPr>
          <p:cNvPr id="10" name="Title 9"/>
          <p:cNvSpPr>
            <a:spLocks noGrp="1"/>
          </p:cNvSpPr>
          <p:nvPr>
            <p:ph type="title" hasCustomPrompt="1"/>
          </p:nvPr>
        </p:nvSpPr>
        <p:spPr>
          <a:xfrm>
            <a:off x="360000" y="715334"/>
            <a:ext cx="2770074" cy="369332"/>
          </a:xfrm>
          <a:solidFill>
            <a:schemeClr val="accent2"/>
          </a:solidFill>
        </p:spPr>
        <p:txBody>
          <a:bodyPr>
            <a:spAutoFit/>
          </a:bodyPr>
          <a:lstStyle>
            <a:lvl1pPr>
              <a:defRPr>
                <a:solidFill>
                  <a:schemeClr val="bg2"/>
                </a:solidFill>
              </a:defRPr>
            </a:lvl1pPr>
          </a:lstStyle>
          <a:p>
            <a:r>
              <a:rPr lang="en-US" err="1"/>
              <a:t>kernidee</a:t>
            </a:r>
            <a:r>
              <a:rPr lang="en-US"/>
              <a:t> van de slide</a:t>
            </a:r>
            <a:endParaRPr lang="nl-BE"/>
          </a:p>
        </p:txBody>
      </p:sp>
      <p:sp>
        <p:nvSpPr>
          <p:cNvPr id="11" name="Text Placeholder 2"/>
          <p:cNvSpPr>
            <a:spLocks noGrp="1"/>
          </p:cNvSpPr>
          <p:nvPr>
            <p:ph type="body" sz="quarter" idx="35"/>
          </p:nvPr>
        </p:nvSpPr>
        <p:spPr>
          <a:xfrm>
            <a:off x="4737100" y="4185387"/>
            <a:ext cx="4050000" cy="1709385"/>
          </a:xfrm>
          <a:solidFill>
            <a:schemeClr val="bg2"/>
          </a:solidFill>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5" name="Text Placeholder 2"/>
          <p:cNvSpPr>
            <a:spLocks noGrp="1"/>
          </p:cNvSpPr>
          <p:nvPr>
            <p:ph type="body" sz="quarter" idx="36"/>
          </p:nvPr>
        </p:nvSpPr>
        <p:spPr>
          <a:xfrm>
            <a:off x="358776" y="4185387"/>
            <a:ext cx="4050000" cy="1709385"/>
          </a:xfrm>
          <a:solidFill>
            <a:schemeClr val="bg2"/>
          </a:solidFill>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Footer Placeholder 6"/>
          <p:cNvSpPr>
            <a:spLocks noGrp="1"/>
          </p:cNvSpPr>
          <p:nvPr>
            <p:ph type="ftr" sz="quarter" idx="3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17" name="Slide Number Placeholder 16"/>
          <p:cNvSpPr>
            <a:spLocks noGrp="1"/>
          </p:cNvSpPr>
          <p:nvPr>
            <p:ph type="sldNum" sz="quarter" idx="3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Tree>
    <p:extLst>
      <p:ext uri="{BB962C8B-B14F-4D97-AF65-F5344CB8AC3E}">
        <p14:creationId xmlns:p14="http://schemas.microsoft.com/office/powerpoint/2010/main" val="212449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deling grafiek,tabel of SmartArt">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3" name="Content Placeholder 3"/>
          <p:cNvSpPr>
            <a:spLocks noGrp="1"/>
          </p:cNvSpPr>
          <p:nvPr>
            <p:ph sz="quarter" idx="30"/>
          </p:nvPr>
        </p:nvSpPr>
        <p:spPr>
          <a:xfrm>
            <a:off x="360000" y="1152000"/>
            <a:ext cx="4050000" cy="4726800"/>
          </a:xfrm>
          <a:solidFill>
            <a:schemeClr val="bg2"/>
          </a:solidFill>
        </p:spPr>
        <p:txBody>
          <a:bodyPr wrap="square"/>
          <a:lstStyle>
            <a:lvl1pPr>
              <a:lnSpc>
                <a:spcPct val="100000"/>
              </a:lnSpc>
              <a:defRPr/>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Content Placeholder 6"/>
          <p:cNvSpPr>
            <a:spLocks noGrp="1"/>
          </p:cNvSpPr>
          <p:nvPr>
            <p:ph sz="quarter" idx="31"/>
          </p:nvPr>
        </p:nvSpPr>
        <p:spPr>
          <a:xfrm>
            <a:off x="4737100" y="1152000"/>
            <a:ext cx="4050000" cy="4726800"/>
          </a:xfrm>
          <a:solidFill>
            <a:schemeClr val="bg2"/>
          </a:solidFill>
        </p:spPr>
        <p:txBody>
          <a:bodyPr wrap="square"/>
          <a:lstStyle>
            <a:lvl1pPr>
              <a:lnSpc>
                <a:spcPct val="100000"/>
              </a:lnSpc>
              <a:defRPr/>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0" name="Title 9"/>
          <p:cNvSpPr>
            <a:spLocks noGrp="1"/>
          </p:cNvSpPr>
          <p:nvPr>
            <p:ph type="title" hasCustomPrompt="1"/>
          </p:nvPr>
        </p:nvSpPr>
        <p:spPr>
          <a:xfrm>
            <a:off x="360000" y="715334"/>
            <a:ext cx="2770074" cy="369332"/>
          </a:xfrm>
          <a:solidFill>
            <a:schemeClr val="accent2"/>
          </a:solidFill>
        </p:spPr>
        <p:txBody>
          <a:bodyPr>
            <a:spAutoFit/>
          </a:bodyPr>
          <a:lstStyle>
            <a:lvl1pPr>
              <a:defRPr>
                <a:solidFill>
                  <a:schemeClr val="bg2"/>
                </a:solidFill>
              </a:defRPr>
            </a:lvl1pPr>
          </a:lstStyle>
          <a:p>
            <a:r>
              <a:rPr lang="en-US" err="1"/>
              <a:t>kernidee</a:t>
            </a:r>
            <a:r>
              <a:rPr lang="en-US"/>
              <a:t> van de slide</a:t>
            </a:r>
            <a:endParaRPr lang="nl-BE"/>
          </a:p>
        </p:txBody>
      </p:sp>
      <p:sp>
        <p:nvSpPr>
          <p:cNvPr id="19" name="Footer Placeholder 18"/>
          <p:cNvSpPr>
            <a:spLocks noGrp="1"/>
          </p:cNvSpPr>
          <p:nvPr>
            <p:ph type="ftr" sz="quarter" idx="3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20" name="Slide Number Placeholder 19"/>
          <p:cNvSpPr>
            <a:spLocks noGrp="1"/>
          </p:cNvSpPr>
          <p:nvPr>
            <p:ph type="sldNum"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Tree>
    <p:extLst>
      <p:ext uri="{BB962C8B-B14F-4D97-AF65-F5344CB8AC3E}">
        <p14:creationId xmlns:p14="http://schemas.microsoft.com/office/powerpoint/2010/main" val="1574405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riedeling foto">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4" name="Picture Placeholder 7"/>
          <p:cNvSpPr>
            <a:spLocks noGrp="1"/>
          </p:cNvSpPr>
          <p:nvPr>
            <p:ph type="pic" sz="quarter" idx="30" hasCustomPrompt="1"/>
          </p:nvPr>
        </p:nvSpPr>
        <p:spPr>
          <a:xfrm>
            <a:off x="6099174" y="1152000"/>
            <a:ext cx="2687925" cy="4726800"/>
          </a:xfrm>
          <a:solidFill>
            <a:schemeClr val="bg2"/>
          </a:solidFill>
        </p:spPr>
        <p:txBody>
          <a:bodyPr/>
          <a:lstStyle>
            <a:lvl1pPr marL="0" indent="0">
              <a:lnSpc>
                <a:spcPct val="100000"/>
              </a:lnSpc>
              <a:spcBef>
                <a:spcPts val="0"/>
              </a:spcBef>
              <a:buNone/>
              <a:defRPr sz="1200" i="1"/>
            </a:lvl1pPr>
          </a:lstStyle>
          <a:p>
            <a:br>
              <a:rPr lang="nl-BE"/>
            </a:br>
            <a:endParaRPr lang="en-GB"/>
          </a:p>
        </p:txBody>
      </p:sp>
      <p:sp>
        <p:nvSpPr>
          <p:cNvPr id="10" name="Title 9"/>
          <p:cNvSpPr>
            <a:spLocks noGrp="1"/>
          </p:cNvSpPr>
          <p:nvPr>
            <p:ph type="title" hasCustomPrompt="1"/>
          </p:nvPr>
        </p:nvSpPr>
        <p:spPr>
          <a:xfrm>
            <a:off x="360000" y="715334"/>
            <a:ext cx="2770074" cy="369332"/>
          </a:xfrm>
          <a:solidFill>
            <a:schemeClr val="accent2"/>
          </a:solidFill>
        </p:spPr>
        <p:txBody>
          <a:bodyPr>
            <a:spAutoFit/>
          </a:bodyPr>
          <a:lstStyle>
            <a:lvl1pPr>
              <a:defRPr>
                <a:solidFill>
                  <a:schemeClr val="bg2"/>
                </a:solidFill>
              </a:defRPr>
            </a:lvl1pPr>
          </a:lstStyle>
          <a:p>
            <a:r>
              <a:rPr lang="en-US" err="1"/>
              <a:t>kernidee</a:t>
            </a:r>
            <a:r>
              <a:rPr lang="en-US"/>
              <a:t> van de slide</a:t>
            </a:r>
            <a:endParaRPr lang="nl-BE"/>
          </a:p>
        </p:txBody>
      </p:sp>
      <p:sp>
        <p:nvSpPr>
          <p:cNvPr id="12" name="Picture Placeholder 7"/>
          <p:cNvSpPr>
            <a:spLocks noGrp="1"/>
          </p:cNvSpPr>
          <p:nvPr>
            <p:ph type="pic" sz="quarter" idx="37"/>
          </p:nvPr>
        </p:nvSpPr>
        <p:spPr>
          <a:xfrm>
            <a:off x="3235181" y="1152000"/>
            <a:ext cx="2687925" cy="4726800"/>
          </a:xfrm>
          <a:solidFill>
            <a:schemeClr val="bg2"/>
          </a:solidFill>
        </p:spPr>
        <p:txBody>
          <a:bodyPr/>
          <a:lstStyle>
            <a:lvl1pPr marL="0" indent="0">
              <a:lnSpc>
                <a:spcPct val="100000"/>
              </a:lnSpc>
              <a:spcBef>
                <a:spcPts val="0"/>
              </a:spcBef>
              <a:buNone/>
              <a:defRPr sz="1200" i="1"/>
            </a:lvl1pPr>
          </a:lstStyle>
          <a:p>
            <a:r>
              <a:rPr lang="nl-NL"/>
              <a:t>Klik op het pictogram als u een afbeelding wilt toevoegen</a:t>
            </a:r>
            <a:endParaRPr lang="en-GB"/>
          </a:p>
        </p:txBody>
      </p:sp>
      <p:sp>
        <p:nvSpPr>
          <p:cNvPr id="18" name="Picture Placeholder 7"/>
          <p:cNvSpPr>
            <a:spLocks noGrp="1"/>
          </p:cNvSpPr>
          <p:nvPr>
            <p:ph type="pic" sz="quarter" idx="29" hasCustomPrompt="1"/>
          </p:nvPr>
        </p:nvSpPr>
        <p:spPr>
          <a:xfrm>
            <a:off x="358776" y="1152000"/>
            <a:ext cx="2689200" cy="4726800"/>
          </a:xfrm>
          <a:solidFill>
            <a:schemeClr val="bg2"/>
          </a:solidFill>
        </p:spPr>
        <p:txBody>
          <a:bodyPr/>
          <a:lstStyle>
            <a:lvl1pPr marL="0" marR="0" indent="0" algn="l" defTabSz="269875" rtl="0" eaLnBrk="1" fontAlgn="auto" latinLnBrk="0" hangingPunct="1">
              <a:lnSpc>
                <a:spcPct val="100000"/>
              </a:lnSpc>
              <a:spcBef>
                <a:spcPts val="0"/>
              </a:spcBef>
              <a:spcAft>
                <a:spcPts val="0"/>
              </a:spcAft>
              <a:buClr>
                <a:schemeClr val="accent2"/>
              </a:buClr>
              <a:buSzPct val="80000"/>
              <a:buFont typeface="Arial" panose="020B0604020202020204" pitchFamily="34" charset="0"/>
              <a:buNone/>
              <a:tabLst>
                <a:tab pos="266400" algn="l"/>
                <a:tab pos="270000" algn="l"/>
              </a:tabLst>
              <a:defRPr sz="1200" i="1"/>
            </a:lvl1pPr>
          </a:lstStyle>
          <a:p>
            <a:r>
              <a:rPr lang="nl-BE"/>
              <a:t>Klik op het icoon of op de rand van het kader om een afbeelding toe te voegen</a:t>
            </a:r>
            <a:br>
              <a:rPr lang="nl-BE"/>
            </a:br>
            <a:r>
              <a:rPr lang="nl-BE"/>
              <a:t>&gt; ga naar tabblad invoegen</a:t>
            </a:r>
            <a:br>
              <a:rPr lang="nl-BE"/>
            </a:br>
            <a:r>
              <a:rPr lang="nl-BE"/>
              <a:t>&gt; kies afbeelding of online afbeelding</a:t>
            </a:r>
            <a:br>
              <a:rPr lang="nl-BE"/>
            </a:br>
            <a:r>
              <a:rPr lang="nl-BE"/>
              <a:t>Via ‘</a:t>
            </a:r>
            <a:r>
              <a:rPr lang="nl-BE" err="1"/>
              <a:t>crop</a:t>
            </a:r>
            <a:r>
              <a:rPr lang="nl-BE"/>
              <a:t>’ kan je de afbeelding binnen het fotokader veranderen van positie (fit or </a:t>
            </a:r>
            <a:r>
              <a:rPr lang="nl-BE" err="1"/>
              <a:t>fill</a:t>
            </a:r>
            <a:r>
              <a:rPr lang="nl-BE"/>
              <a:t>).</a:t>
            </a:r>
            <a:br>
              <a:rPr lang="nl-BE"/>
            </a:br>
            <a:br>
              <a:rPr lang="nl-BE"/>
            </a:br>
            <a:endParaRPr lang="nl-BE"/>
          </a:p>
          <a:p>
            <a:endParaRPr lang="en-GB"/>
          </a:p>
        </p:txBody>
      </p:sp>
      <p:sp>
        <p:nvSpPr>
          <p:cNvPr id="4" name="Footer Placeholder 3"/>
          <p:cNvSpPr>
            <a:spLocks noGrp="1"/>
          </p:cNvSpPr>
          <p:nvPr>
            <p:ph type="ftr" sz="quarter" idx="3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6" name="Slide Number Placeholder 5"/>
          <p:cNvSpPr>
            <a:spLocks noGrp="1"/>
          </p:cNvSpPr>
          <p:nvPr>
            <p:ph type="sldNum" sz="quarter" idx="4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Tree>
    <p:extLst>
      <p:ext uri="{BB962C8B-B14F-4D97-AF65-F5344CB8AC3E}">
        <p14:creationId xmlns:p14="http://schemas.microsoft.com/office/powerpoint/2010/main" val="188373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riedeling foto met toelichting">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3" name="Picture Placeholder 7"/>
          <p:cNvSpPr>
            <a:spLocks noGrp="1"/>
          </p:cNvSpPr>
          <p:nvPr>
            <p:ph type="pic" sz="quarter" idx="29" hasCustomPrompt="1"/>
          </p:nvPr>
        </p:nvSpPr>
        <p:spPr>
          <a:xfrm>
            <a:off x="358776" y="1152000"/>
            <a:ext cx="2700337" cy="2958038"/>
          </a:xfrm>
          <a:solidFill>
            <a:schemeClr val="bg2"/>
          </a:solidFill>
        </p:spPr>
        <p:txBody>
          <a:bodyPr/>
          <a:lstStyle>
            <a:lvl1pPr marL="0" marR="0" indent="0" algn="l" defTabSz="269875" rtl="0" eaLnBrk="1" fontAlgn="auto" latinLnBrk="0" hangingPunct="1">
              <a:lnSpc>
                <a:spcPct val="100000"/>
              </a:lnSpc>
              <a:spcBef>
                <a:spcPts val="0"/>
              </a:spcBef>
              <a:spcAft>
                <a:spcPts val="0"/>
              </a:spcAft>
              <a:buClr>
                <a:schemeClr val="accent2"/>
              </a:buClr>
              <a:buSzPct val="80000"/>
              <a:buFont typeface="Arial" panose="020B0604020202020204" pitchFamily="34" charset="0"/>
              <a:buNone/>
              <a:tabLst>
                <a:tab pos="266400" algn="l"/>
                <a:tab pos="270000" algn="l"/>
              </a:tabLst>
              <a:defRPr sz="1200" i="1"/>
            </a:lvl1pPr>
          </a:lstStyle>
          <a:p>
            <a:r>
              <a:rPr lang="nl-BE"/>
              <a:t>Klik op het icoon of op de rand van het kader om een afbeelding toe te voegen</a:t>
            </a:r>
            <a:br>
              <a:rPr lang="nl-BE"/>
            </a:br>
            <a:r>
              <a:rPr lang="nl-BE"/>
              <a:t>&gt; ga naar tabblad invoegen</a:t>
            </a:r>
            <a:br>
              <a:rPr lang="nl-BE"/>
            </a:br>
            <a:r>
              <a:rPr lang="nl-BE"/>
              <a:t>&gt; kies afbeelding of online afbeelding</a:t>
            </a:r>
            <a:br>
              <a:rPr lang="nl-BE"/>
            </a:br>
            <a:r>
              <a:rPr lang="nl-BE"/>
              <a:t>Via ‘</a:t>
            </a:r>
            <a:r>
              <a:rPr lang="nl-BE" err="1"/>
              <a:t>crop</a:t>
            </a:r>
            <a:r>
              <a:rPr lang="nl-BE"/>
              <a:t>’ kan je de afbeelding binnen het fotokader veranderen van positie (fit or </a:t>
            </a:r>
            <a:r>
              <a:rPr lang="nl-BE" err="1"/>
              <a:t>fill</a:t>
            </a:r>
            <a:r>
              <a:rPr lang="nl-BE"/>
              <a:t>).</a:t>
            </a:r>
            <a:br>
              <a:rPr lang="nl-BE"/>
            </a:br>
            <a:br>
              <a:rPr lang="nl-BE"/>
            </a:br>
            <a:endParaRPr lang="nl-BE"/>
          </a:p>
          <a:p>
            <a:endParaRPr lang="en-GB"/>
          </a:p>
        </p:txBody>
      </p:sp>
      <p:sp>
        <p:nvSpPr>
          <p:cNvPr id="14" name="Picture Placeholder 7"/>
          <p:cNvSpPr>
            <a:spLocks noGrp="1"/>
          </p:cNvSpPr>
          <p:nvPr>
            <p:ph type="pic" sz="quarter" idx="30"/>
          </p:nvPr>
        </p:nvSpPr>
        <p:spPr>
          <a:xfrm>
            <a:off x="6099174" y="1152000"/>
            <a:ext cx="2687925" cy="2958038"/>
          </a:xfrm>
          <a:solidFill>
            <a:schemeClr val="bg2"/>
          </a:solidFill>
        </p:spPr>
        <p:txBody>
          <a:bodyPr/>
          <a:lstStyle>
            <a:lvl1pPr marL="0" indent="0">
              <a:lnSpc>
                <a:spcPct val="100000"/>
              </a:lnSpc>
              <a:spcBef>
                <a:spcPts val="0"/>
              </a:spcBef>
              <a:buNone/>
              <a:defRPr sz="1200" i="1"/>
            </a:lvl1pPr>
          </a:lstStyle>
          <a:p>
            <a:r>
              <a:rPr lang="nl-NL"/>
              <a:t>Klik op het pictogram als u een afbeelding wilt toevoegen</a:t>
            </a:r>
            <a:endParaRPr lang="en-GB"/>
          </a:p>
        </p:txBody>
      </p:sp>
      <p:sp>
        <p:nvSpPr>
          <p:cNvPr id="10" name="Title 9"/>
          <p:cNvSpPr>
            <a:spLocks noGrp="1"/>
          </p:cNvSpPr>
          <p:nvPr>
            <p:ph type="title" hasCustomPrompt="1"/>
          </p:nvPr>
        </p:nvSpPr>
        <p:spPr>
          <a:xfrm>
            <a:off x="360000" y="715334"/>
            <a:ext cx="2770074" cy="369332"/>
          </a:xfrm>
          <a:solidFill>
            <a:schemeClr val="accent2"/>
          </a:solidFill>
        </p:spPr>
        <p:txBody>
          <a:bodyPr>
            <a:spAutoFit/>
          </a:bodyPr>
          <a:lstStyle>
            <a:lvl1pPr>
              <a:defRPr>
                <a:solidFill>
                  <a:schemeClr val="bg2"/>
                </a:solidFill>
              </a:defRPr>
            </a:lvl1pPr>
          </a:lstStyle>
          <a:p>
            <a:r>
              <a:rPr lang="en-US" err="1"/>
              <a:t>kernidee</a:t>
            </a:r>
            <a:r>
              <a:rPr lang="en-US"/>
              <a:t> van de slide</a:t>
            </a:r>
            <a:endParaRPr lang="nl-BE"/>
          </a:p>
        </p:txBody>
      </p:sp>
      <p:sp>
        <p:nvSpPr>
          <p:cNvPr id="15" name="Text Placeholder 2"/>
          <p:cNvSpPr>
            <a:spLocks noGrp="1"/>
          </p:cNvSpPr>
          <p:nvPr>
            <p:ph type="body" sz="quarter" idx="36"/>
          </p:nvPr>
        </p:nvSpPr>
        <p:spPr>
          <a:xfrm>
            <a:off x="358776" y="4194265"/>
            <a:ext cx="2700337" cy="1709385"/>
          </a:xfrm>
          <a:solidFill>
            <a:schemeClr val="bg2"/>
          </a:solidFill>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2" name="Picture Placeholder 7"/>
          <p:cNvSpPr>
            <a:spLocks noGrp="1"/>
          </p:cNvSpPr>
          <p:nvPr>
            <p:ph type="pic" sz="quarter" idx="37"/>
          </p:nvPr>
        </p:nvSpPr>
        <p:spPr>
          <a:xfrm>
            <a:off x="3235181" y="1152000"/>
            <a:ext cx="2687925" cy="2958038"/>
          </a:xfrm>
          <a:solidFill>
            <a:schemeClr val="bg2"/>
          </a:solidFill>
        </p:spPr>
        <p:txBody>
          <a:bodyPr/>
          <a:lstStyle>
            <a:lvl1pPr marL="0" indent="0">
              <a:lnSpc>
                <a:spcPct val="100000"/>
              </a:lnSpc>
              <a:spcBef>
                <a:spcPts val="0"/>
              </a:spcBef>
              <a:buNone/>
              <a:defRPr sz="1200" i="1"/>
            </a:lvl1pPr>
          </a:lstStyle>
          <a:p>
            <a:r>
              <a:rPr lang="nl-NL"/>
              <a:t>Klik op het pictogram als u een afbeelding wilt toevoegen</a:t>
            </a:r>
            <a:endParaRPr lang="en-GB"/>
          </a:p>
        </p:txBody>
      </p:sp>
      <p:sp>
        <p:nvSpPr>
          <p:cNvPr id="17" name="Text Placeholder 2"/>
          <p:cNvSpPr>
            <a:spLocks noGrp="1"/>
          </p:cNvSpPr>
          <p:nvPr>
            <p:ph type="body" sz="quarter" idx="38"/>
          </p:nvPr>
        </p:nvSpPr>
        <p:spPr>
          <a:xfrm>
            <a:off x="3228975" y="4194265"/>
            <a:ext cx="2700337" cy="1709385"/>
          </a:xfrm>
          <a:solidFill>
            <a:schemeClr val="bg2"/>
          </a:solidFill>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xt Placeholder 2"/>
          <p:cNvSpPr>
            <a:spLocks noGrp="1"/>
          </p:cNvSpPr>
          <p:nvPr>
            <p:ph type="body" sz="quarter" idx="39"/>
          </p:nvPr>
        </p:nvSpPr>
        <p:spPr>
          <a:xfrm>
            <a:off x="6099174" y="4194265"/>
            <a:ext cx="2700337" cy="1709385"/>
          </a:xfrm>
          <a:solidFill>
            <a:schemeClr val="bg2"/>
          </a:solidFill>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Footer Placeholder 3"/>
          <p:cNvSpPr>
            <a:spLocks noGrp="1"/>
          </p:cNvSpPr>
          <p:nvPr>
            <p:ph type="ftr" sz="quarter" idx="4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6" name="Slide Number Placeholder 5"/>
          <p:cNvSpPr>
            <a:spLocks noGrp="1"/>
          </p:cNvSpPr>
          <p:nvPr>
            <p:ph type="sldNum" sz="quarter" idx="4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Tree>
    <p:extLst>
      <p:ext uri="{BB962C8B-B14F-4D97-AF65-F5344CB8AC3E}">
        <p14:creationId xmlns:p14="http://schemas.microsoft.com/office/powerpoint/2010/main" val="3263112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sp>
        <p:nvSpPr>
          <p:cNvPr id="11" name="Picture Placeholder 3"/>
          <p:cNvSpPr>
            <a:spLocks noGrp="1"/>
          </p:cNvSpPr>
          <p:nvPr>
            <p:ph type="pic" sz="quarter" idx="25" hasCustomPrompt="1"/>
          </p:nvPr>
        </p:nvSpPr>
        <p:spPr>
          <a:xfrm>
            <a:off x="0" y="309600"/>
            <a:ext cx="9144000" cy="5711788"/>
          </a:xfrm>
          <a:solidFill>
            <a:schemeClr val="bg2"/>
          </a:solidFill>
        </p:spPr>
        <p:txBody>
          <a:bodyPr lIns="360000" tIns="900000"/>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a:t>Klik op het icoon of op de rand van het kader om een afbeelding toe te voegen</a:t>
            </a:r>
            <a:br>
              <a:rPr lang="nl-BE"/>
            </a:br>
            <a:r>
              <a:rPr lang="nl-BE"/>
              <a:t>&gt; ga naar tabblad invoegen</a:t>
            </a:r>
            <a:br>
              <a:rPr lang="nl-BE"/>
            </a:br>
            <a:r>
              <a:rPr lang="nl-BE"/>
              <a:t>&gt; kies ‘afbeelding’ of ‘online afbeelding’</a:t>
            </a:r>
            <a:br>
              <a:rPr lang="nl-BE"/>
            </a:br>
            <a:r>
              <a:rPr lang="nl-BE"/>
              <a:t>Via ‘</a:t>
            </a:r>
            <a:r>
              <a:rPr lang="nl-BE" err="1"/>
              <a:t>crop</a:t>
            </a:r>
            <a:r>
              <a:rPr lang="nl-BE"/>
              <a:t>’ kan je de afbeelding binnen het fotokader veranderen van positie (fit or </a:t>
            </a:r>
            <a:r>
              <a:rPr lang="nl-BE" err="1"/>
              <a:t>fill</a:t>
            </a:r>
            <a:r>
              <a:rPr lang="nl-BE"/>
              <a:t>).</a:t>
            </a:r>
            <a:br>
              <a:rPr lang="nl-BE"/>
            </a:br>
            <a:r>
              <a:rPr lang="nl-BE"/>
              <a:t>Indien je de foto delete, dien je de nieuwe foto terug op de achtergrond te plaatsen.</a:t>
            </a:r>
            <a:endParaRPr lang="en-GB"/>
          </a:p>
          <a:p>
            <a:endParaRPr lang="en-GB"/>
          </a:p>
        </p:txBody>
      </p:sp>
      <p:sp>
        <p:nvSpPr>
          <p:cNvPr id="4" name="Title 3"/>
          <p:cNvSpPr>
            <a:spLocks noGrp="1"/>
          </p:cNvSpPr>
          <p:nvPr>
            <p:ph type="title" hasCustomPrompt="1"/>
          </p:nvPr>
        </p:nvSpPr>
        <p:spPr>
          <a:xfrm>
            <a:off x="360000" y="715334"/>
            <a:ext cx="2770074" cy="369332"/>
          </a:xfrm>
          <a:solidFill>
            <a:schemeClr val="accent2"/>
          </a:solidFill>
        </p:spPr>
        <p:txBody>
          <a:bodyPr>
            <a:spAutoFit/>
          </a:bodyPr>
          <a:lstStyle>
            <a:lvl1pPr>
              <a:defRPr>
                <a:solidFill>
                  <a:schemeClr val="bg2"/>
                </a:solidFill>
              </a:defRPr>
            </a:lvl1pPr>
          </a:lstStyle>
          <a:p>
            <a:r>
              <a:rPr lang="en-US" err="1"/>
              <a:t>kernidee</a:t>
            </a:r>
            <a:r>
              <a:rPr lang="en-US"/>
              <a:t> van de slide</a:t>
            </a:r>
            <a:endParaRPr lang="nl-BE"/>
          </a:p>
        </p:txBody>
      </p:sp>
      <p:sp>
        <p:nvSpPr>
          <p:cNvPr id="18" name="Footer Placeholder 17"/>
          <p:cNvSpPr>
            <a:spLocks noGrp="1"/>
          </p:cNvSpPr>
          <p:nvPr>
            <p:ph type="ftr"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19" name="Slide Number Placeholder 18"/>
          <p:cNvSpPr>
            <a:spLocks noGrp="1"/>
          </p:cNvSpPr>
          <p:nvPr>
            <p:ph type="sldNum" sz="quarter" idx="2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Tree>
    <p:extLst>
      <p:ext uri="{BB962C8B-B14F-4D97-AF65-F5344CB8AC3E}">
        <p14:creationId xmlns:p14="http://schemas.microsoft.com/office/powerpoint/2010/main" val="3565893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el, grafiek of SmartArt">
    <p:spTree>
      <p:nvGrpSpPr>
        <p:cNvPr id="1" name=""/>
        <p:cNvGrpSpPr/>
        <p:nvPr/>
      </p:nvGrpSpPr>
      <p:grpSpPr>
        <a:xfrm>
          <a:off x="0" y="0"/>
          <a:ext cx="0" cy="0"/>
          <a:chOff x="0" y="0"/>
          <a:chExt cx="0" cy="0"/>
        </a:xfrm>
      </p:grpSpPr>
      <p:sp>
        <p:nvSpPr>
          <p:cNvPr id="8" name="Content Placeholder 4"/>
          <p:cNvSpPr>
            <a:spLocks noGrp="1"/>
          </p:cNvSpPr>
          <p:nvPr>
            <p:ph sz="quarter" idx="17" hasCustomPrompt="1"/>
          </p:nvPr>
        </p:nvSpPr>
        <p:spPr>
          <a:xfrm>
            <a:off x="358776" y="1151999"/>
            <a:ext cx="8428324" cy="4726800"/>
          </a:xfrm>
        </p:spPr>
        <p:txBody>
          <a:bodyPr lIns="0" tIns="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baseline="0">
                <a:solidFill>
                  <a:schemeClr val="tx1">
                    <a:lumMod val="65000"/>
                    <a:lumOff val="35000"/>
                  </a:schemeClr>
                </a:solidFill>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a:t>Klik op het icoon en voeg een tabel, grafiek of </a:t>
            </a:r>
            <a:r>
              <a:rPr lang="nl-BE" err="1"/>
              <a:t>SmartArt</a:t>
            </a:r>
            <a:r>
              <a:rPr lang="nl-BE"/>
              <a:t> in. </a:t>
            </a:r>
            <a:br>
              <a:rPr lang="nl-BE"/>
            </a:br>
            <a:r>
              <a:rPr lang="nl-NL"/>
              <a:t>Gebruik indien mogelijk </a:t>
            </a:r>
            <a:r>
              <a:rPr lang="nl-NL" err="1"/>
              <a:t>SmartArt</a:t>
            </a:r>
            <a:r>
              <a:rPr lang="nl-NL"/>
              <a:t> voor schema’s. Hou schema’s eenvoudig en</a:t>
            </a:r>
            <a:br>
              <a:rPr lang="nl-NL"/>
            </a:br>
            <a:r>
              <a:rPr lang="nl-NL"/>
              <a:t>laat details achterwege.</a:t>
            </a:r>
            <a:endParaRPr lang="en-GB"/>
          </a:p>
          <a:p>
            <a:pPr lvl="0"/>
            <a:endParaRPr lang="en-GB"/>
          </a:p>
        </p:txBody>
      </p:sp>
      <p:sp>
        <p:nvSpPr>
          <p:cNvPr id="15" name="Title 14"/>
          <p:cNvSpPr>
            <a:spLocks noGrp="1"/>
          </p:cNvSpPr>
          <p:nvPr>
            <p:ph type="title" hasCustomPrompt="1"/>
          </p:nvPr>
        </p:nvSpPr>
        <p:spPr>
          <a:xfrm>
            <a:off x="360000" y="715334"/>
            <a:ext cx="2770074" cy="369332"/>
          </a:xfrm>
        </p:spPr>
        <p:txBody>
          <a:bodyPr>
            <a:spAutoFit/>
          </a:bodyPr>
          <a:lstStyle>
            <a:lvl1pPr>
              <a:defRPr baseline="0"/>
            </a:lvl1pPr>
          </a:lstStyle>
          <a:p>
            <a:r>
              <a:rPr lang="en-US" err="1"/>
              <a:t>kernidee</a:t>
            </a:r>
            <a:r>
              <a:rPr lang="en-US"/>
              <a:t> van de slide</a:t>
            </a:r>
            <a:endParaRPr lang="nl-BE"/>
          </a:p>
        </p:txBody>
      </p:sp>
      <p:sp>
        <p:nvSpPr>
          <p:cNvPr id="18" name="Footer Placeholder 17"/>
          <p:cNvSpPr>
            <a:spLocks noGrp="1"/>
          </p:cNvSpPr>
          <p:nvPr>
            <p:ph type="ftr"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19" name="Slide Number Placeholder 18"/>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Tree>
    <p:extLst>
      <p:ext uri="{BB962C8B-B14F-4D97-AF65-F5344CB8AC3E}">
        <p14:creationId xmlns:p14="http://schemas.microsoft.com/office/powerpoint/2010/main" val="395236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el, grafiek of SmartArt met toelichting">
    <p:spTree>
      <p:nvGrpSpPr>
        <p:cNvPr id="1" name=""/>
        <p:cNvGrpSpPr/>
        <p:nvPr/>
      </p:nvGrpSpPr>
      <p:grpSpPr>
        <a:xfrm>
          <a:off x="0" y="0"/>
          <a:ext cx="0" cy="0"/>
          <a:chOff x="0" y="0"/>
          <a:chExt cx="0" cy="0"/>
        </a:xfrm>
      </p:grpSpPr>
      <p:sp>
        <p:nvSpPr>
          <p:cNvPr id="4" name="Content Placeholder 4"/>
          <p:cNvSpPr>
            <a:spLocks noGrp="1"/>
          </p:cNvSpPr>
          <p:nvPr>
            <p:ph sz="quarter" idx="20" hasCustomPrompt="1"/>
          </p:nvPr>
        </p:nvSpPr>
        <p:spPr>
          <a:xfrm>
            <a:off x="360000" y="1152000"/>
            <a:ext cx="5737225" cy="4726800"/>
          </a:xfrm>
        </p:spPr>
        <p:txBody>
          <a:bodyPr lIns="0" tIns="0"/>
          <a:lstStyle>
            <a:lvl1pPr marL="0" marR="0" indent="0" algn="l" defTabSz="269875" rtl="0" eaLnBrk="1" fontAlgn="auto" latinLnBrk="0" hangingPunct="1">
              <a:lnSpc>
                <a:spcPct val="100000"/>
              </a:lnSpc>
              <a:spcBef>
                <a:spcPts val="0"/>
              </a:spcBef>
              <a:spcAft>
                <a:spcPts val="0"/>
              </a:spcAft>
              <a:buClr>
                <a:schemeClr val="accent2"/>
              </a:buClr>
              <a:buSzPct val="80000"/>
              <a:buFont typeface="Calibri" panose="020F0502020204030204" pitchFamily="34" charset="0"/>
              <a:buNone/>
              <a:tabLst>
                <a:tab pos="266700" algn="l"/>
              </a:tabLst>
              <a:defRPr sz="1200" i="1" baseline="0"/>
            </a:lvl1pPr>
            <a:lvl2pPr marL="265510" indent="0" defTabSz="739379">
              <a:buNone/>
              <a:defRPr/>
            </a:lvl2pPr>
            <a:lvl3pPr marL="804863" indent="-265510">
              <a:defRPr/>
            </a:lvl3pPr>
            <a:lvl4pPr marL="1288256" indent="-214313">
              <a:defRPr/>
            </a:lvl4pPr>
            <a:lvl5pPr marL="1288256" indent="-214313">
              <a:defRPr/>
            </a:lvl5pPr>
          </a:lstStyle>
          <a:p>
            <a:pPr marL="0" marR="0" lvl="0" indent="0" algn="l" defTabSz="269875" rtl="0" eaLnBrk="1" fontAlgn="auto" latinLnBrk="0" hangingPunct="1">
              <a:lnSpc>
                <a:spcPts val="1800"/>
              </a:lnSpc>
              <a:spcBef>
                <a:spcPts val="1800"/>
              </a:spcBef>
              <a:spcAft>
                <a:spcPts val="900"/>
              </a:spcAft>
              <a:buClr>
                <a:schemeClr val="accent2"/>
              </a:buClr>
              <a:buSzPct val="80000"/>
              <a:buFont typeface="Calibri" panose="020F0502020204030204" pitchFamily="34" charset="0"/>
              <a:buNone/>
              <a:tabLst>
                <a:tab pos="266700" algn="l"/>
              </a:tabLst>
              <a:defRPr/>
            </a:pPr>
            <a:r>
              <a:rPr lang="nl-BE"/>
              <a:t>Klik op het icoon en voeg hier een tabel, grafiek of </a:t>
            </a:r>
            <a:r>
              <a:rPr lang="nl-BE" err="1"/>
              <a:t>SmartArt</a:t>
            </a:r>
            <a:r>
              <a:rPr lang="nl-BE"/>
              <a:t> in. </a:t>
            </a:r>
            <a:br>
              <a:rPr lang="nl-BE"/>
            </a:br>
            <a:r>
              <a:rPr lang="nl-NL"/>
              <a:t>Gebruik indien mogelijk </a:t>
            </a:r>
            <a:r>
              <a:rPr lang="nl-NL" err="1"/>
              <a:t>SmartArt</a:t>
            </a:r>
            <a:r>
              <a:rPr lang="nl-NL"/>
              <a:t> voor schema’s. Hou schema’s eenvoudig en</a:t>
            </a:r>
            <a:br>
              <a:rPr lang="nl-NL"/>
            </a:br>
            <a:r>
              <a:rPr lang="nl-NL"/>
              <a:t>laat details achterwege.</a:t>
            </a:r>
            <a:endParaRPr lang="en-GB"/>
          </a:p>
          <a:p>
            <a:pPr lvl="0"/>
            <a:endParaRPr lang="en-US"/>
          </a:p>
        </p:txBody>
      </p:sp>
      <p:sp>
        <p:nvSpPr>
          <p:cNvPr id="5" name="Text Placeholder 2"/>
          <p:cNvSpPr>
            <a:spLocks noGrp="1"/>
          </p:cNvSpPr>
          <p:nvPr>
            <p:ph type="body" sz="quarter" idx="25"/>
          </p:nvPr>
        </p:nvSpPr>
        <p:spPr>
          <a:xfrm>
            <a:off x="6236425" y="1152000"/>
            <a:ext cx="2548800" cy="4726800"/>
          </a:xfrm>
        </p:spPr>
        <p:txBody>
          <a:bodyPr/>
          <a:lstStyle>
            <a:lvl1pPr>
              <a:lnSpc>
                <a:spcPct val="100000"/>
              </a:lnSpc>
              <a:tabLst>
                <a:tab pos="266400" algn="l"/>
                <a:tab pos="270000" algn="l"/>
              </a:tabLst>
              <a:defRPr/>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5" name="Title 14"/>
          <p:cNvSpPr>
            <a:spLocks noGrp="1"/>
          </p:cNvSpPr>
          <p:nvPr>
            <p:ph type="title" hasCustomPrompt="1"/>
          </p:nvPr>
        </p:nvSpPr>
        <p:spPr>
          <a:xfrm>
            <a:off x="360000" y="715334"/>
            <a:ext cx="2770074" cy="369332"/>
          </a:xfrm>
        </p:spPr>
        <p:txBody>
          <a:bodyPr>
            <a:spAutoFit/>
          </a:bodyPr>
          <a:lstStyle>
            <a:lvl1pPr>
              <a:defRPr/>
            </a:lvl1pPr>
          </a:lstStyle>
          <a:p>
            <a:r>
              <a:rPr lang="en-US" err="1"/>
              <a:t>kernidee</a:t>
            </a:r>
            <a:r>
              <a:rPr lang="en-US"/>
              <a:t> van de slide</a:t>
            </a:r>
            <a:endParaRPr lang="nl-BE"/>
          </a:p>
        </p:txBody>
      </p:sp>
      <p:sp>
        <p:nvSpPr>
          <p:cNvPr id="18" name="Footer Placeholder 17"/>
          <p:cNvSpPr>
            <a:spLocks noGrp="1"/>
          </p:cNvSpPr>
          <p:nvPr>
            <p:ph type="ftr"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19" name="Slide Number Placeholder 18"/>
          <p:cNvSpPr>
            <a:spLocks noGrp="1"/>
          </p:cNvSpPr>
          <p:nvPr>
            <p:ph type="sldNum" sz="quarter" idx="2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Tree>
    <p:extLst>
      <p:ext uri="{BB962C8B-B14F-4D97-AF65-F5344CB8AC3E}">
        <p14:creationId xmlns:p14="http://schemas.microsoft.com/office/powerpoint/2010/main" val="1563593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slide">
    <p:spTree>
      <p:nvGrpSpPr>
        <p:cNvPr id="1" name=""/>
        <p:cNvGrpSpPr/>
        <p:nvPr/>
      </p:nvGrpSpPr>
      <p:grpSpPr>
        <a:xfrm>
          <a:off x="0" y="0"/>
          <a:ext cx="0" cy="0"/>
          <a:chOff x="0" y="0"/>
          <a:chExt cx="0" cy="0"/>
        </a:xfrm>
      </p:grpSpPr>
      <p:sp>
        <p:nvSpPr>
          <p:cNvPr id="8" name="Picture Placeholder 13"/>
          <p:cNvSpPr>
            <a:spLocks noGrp="1"/>
          </p:cNvSpPr>
          <p:nvPr>
            <p:ph type="pic" sz="quarter" idx="18" hasCustomPrompt="1"/>
          </p:nvPr>
        </p:nvSpPr>
        <p:spPr>
          <a:xfrm>
            <a:off x="6095999" y="307776"/>
            <a:ext cx="3048001" cy="5708837"/>
          </a:xfrm>
          <a:solidFill>
            <a:schemeClr val="bg2"/>
          </a:solidFill>
          <a:ln>
            <a:noFill/>
          </a:ln>
        </p:spPr>
        <p:txBody>
          <a:bodyPr lIns="180000" tIns="900000" r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132160" algn="l"/>
              </a:tabLst>
              <a:defRPr lang="en-GB" sz="1200" i="1" baseline="0" smtClean="0">
                <a:solidFill>
                  <a:schemeClr val="tx1"/>
                </a:solidFill>
                <a:effectLst/>
              </a:defRPr>
            </a:lvl1pPr>
          </a:lstStyle>
          <a:p>
            <a:r>
              <a:rPr lang="nl-BE"/>
              <a:t>Voeg eventueel een foto in. Klik hiervoor op het icoon of op de rand van </a:t>
            </a:r>
            <a:br>
              <a:rPr lang="nl-BE"/>
            </a:br>
            <a:r>
              <a:rPr lang="nl-BE"/>
              <a:t>het kader.</a:t>
            </a:r>
            <a:br>
              <a:rPr lang="nl-BE"/>
            </a:br>
            <a:r>
              <a:rPr lang="nl-BE"/>
              <a:t>&gt; ga naar tabblad invoegen</a:t>
            </a:r>
            <a:br>
              <a:rPr lang="nl-BE"/>
            </a:br>
            <a:r>
              <a:rPr lang="nl-BE"/>
              <a:t>&gt; kies afbeelding of online afbeelding</a:t>
            </a:r>
            <a:br>
              <a:rPr lang="nl-BE"/>
            </a:br>
            <a:r>
              <a:rPr lang="nl-BE"/>
              <a:t>Via ‘</a:t>
            </a:r>
            <a:r>
              <a:rPr lang="nl-BE" err="1"/>
              <a:t>crop</a:t>
            </a:r>
            <a:r>
              <a:rPr lang="nl-BE"/>
              <a:t>’ kan je de afbeelding binnen het fotokader veranderen van positie</a:t>
            </a:r>
            <a:br>
              <a:rPr lang="nl-BE"/>
            </a:br>
            <a:r>
              <a:rPr lang="nl-BE"/>
              <a:t>(fit or </a:t>
            </a:r>
            <a:r>
              <a:rPr lang="nl-BE" err="1"/>
              <a:t>fill</a:t>
            </a:r>
            <a:r>
              <a:rPr lang="nl-BE"/>
              <a:t>). </a:t>
            </a:r>
            <a:endParaRPr lang="en-GB"/>
          </a:p>
        </p:txBody>
      </p:sp>
      <p:sp>
        <p:nvSpPr>
          <p:cNvPr id="9" name="Text Placeholder 2"/>
          <p:cNvSpPr>
            <a:spLocks noGrp="1"/>
          </p:cNvSpPr>
          <p:nvPr>
            <p:ph type="body" sz="quarter" idx="20" hasCustomPrompt="1"/>
          </p:nvPr>
        </p:nvSpPr>
        <p:spPr>
          <a:xfrm>
            <a:off x="358775" y="1152000"/>
            <a:ext cx="5572800" cy="4726800"/>
          </a:xfrm>
        </p:spPr>
        <p:txBody>
          <a:bodyPr/>
          <a:lstStyle>
            <a:lvl1pPr marL="0" indent="0">
              <a:lnSpc>
                <a:spcPct val="100000"/>
              </a:lnSpc>
              <a:buNone/>
              <a:defRPr baseline="0"/>
            </a:lvl1pPr>
          </a:lstStyle>
          <a:p>
            <a:pPr lvl="0"/>
            <a:r>
              <a:rPr lang="nl-BE"/>
              <a:t>Som hier de topics op van je uiteenzetting of vermeld hier de doelstelling van je presentatie</a:t>
            </a:r>
            <a:endParaRPr lang="en-GB"/>
          </a:p>
        </p:txBody>
      </p:sp>
      <p:sp>
        <p:nvSpPr>
          <p:cNvPr id="15" name="Title 14"/>
          <p:cNvSpPr>
            <a:spLocks noGrp="1"/>
          </p:cNvSpPr>
          <p:nvPr>
            <p:ph type="title" hasCustomPrompt="1"/>
          </p:nvPr>
        </p:nvSpPr>
        <p:spPr>
          <a:xfrm>
            <a:off x="360000" y="715334"/>
            <a:ext cx="923799" cy="369332"/>
          </a:xfrm>
        </p:spPr>
        <p:txBody>
          <a:bodyPr/>
          <a:lstStyle>
            <a:lvl1pPr>
              <a:defRPr/>
            </a:lvl1pPr>
          </a:lstStyle>
          <a:p>
            <a:r>
              <a:rPr lang="en-US"/>
              <a:t>intro</a:t>
            </a:r>
            <a:endParaRPr lang="nl-BE"/>
          </a:p>
        </p:txBody>
      </p:sp>
      <p:sp>
        <p:nvSpPr>
          <p:cNvPr id="18" name="Footer Placeholder 17"/>
          <p:cNvSpPr>
            <a:spLocks noGrp="1"/>
          </p:cNvSpPr>
          <p:nvPr>
            <p:ph type="ftr" sz="quarter" idx="2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19" name="Slide Number Placeholder 18"/>
          <p:cNvSpPr>
            <a:spLocks noGrp="1"/>
          </p:cNvSpPr>
          <p:nvPr>
            <p:ph type="sldNum" sz="quarter" idx="2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Tree>
    <p:extLst>
      <p:ext uri="{BB962C8B-B14F-4D97-AF65-F5344CB8AC3E}">
        <p14:creationId xmlns:p14="http://schemas.microsoft.com/office/powerpoint/2010/main" val="3552244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to met bijschrift">
    <p:spTree>
      <p:nvGrpSpPr>
        <p:cNvPr id="1" name=""/>
        <p:cNvGrpSpPr/>
        <p:nvPr/>
      </p:nvGrpSpPr>
      <p:grpSpPr>
        <a:xfrm>
          <a:off x="0" y="0"/>
          <a:ext cx="0" cy="0"/>
          <a:chOff x="0" y="0"/>
          <a:chExt cx="0" cy="0"/>
        </a:xfrm>
      </p:grpSpPr>
      <p:sp>
        <p:nvSpPr>
          <p:cNvPr id="17" name="Picture Placeholder 3"/>
          <p:cNvSpPr>
            <a:spLocks noGrp="1"/>
          </p:cNvSpPr>
          <p:nvPr>
            <p:ph type="pic" sz="quarter" idx="26" hasCustomPrompt="1"/>
          </p:nvPr>
        </p:nvSpPr>
        <p:spPr>
          <a:xfrm>
            <a:off x="0" y="309600"/>
            <a:ext cx="9144000" cy="5711788"/>
          </a:xfrm>
          <a:solidFill>
            <a:schemeClr val="bg2"/>
          </a:solidFill>
        </p:spPr>
        <p:txBody>
          <a:bodyPr lIns="360000" tIns="900000"/>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a:t>Klik op het icoon of op de rand van het kader om een afbeelding toe te voegen</a:t>
            </a:r>
            <a:br>
              <a:rPr lang="nl-BE"/>
            </a:br>
            <a:r>
              <a:rPr lang="nl-BE"/>
              <a:t>&gt; ga naar tabblad invoegen</a:t>
            </a:r>
            <a:br>
              <a:rPr lang="nl-BE"/>
            </a:br>
            <a:r>
              <a:rPr lang="nl-BE"/>
              <a:t>&gt; kies ‘afbeelding’ of ‘online afbeelding’</a:t>
            </a:r>
            <a:br>
              <a:rPr lang="nl-BE"/>
            </a:br>
            <a:r>
              <a:rPr lang="nl-BE"/>
              <a:t>Via ‘</a:t>
            </a:r>
            <a:r>
              <a:rPr lang="nl-BE" err="1"/>
              <a:t>crop</a:t>
            </a:r>
            <a:r>
              <a:rPr lang="nl-BE"/>
              <a:t>’ kan je de afbeelding binnen het fotokader veranderen van positie (fit or </a:t>
            </a:r>
            <a:r>
              <a:rPr lang="nl-BE" err="1"/>
              <a:t>fill</a:t>
            </a:r>
            <a:r>
              <a:rPr lang="nl-BE"/>
              <a:t>).</a:t>
            </a:r>
            <a:br>
              <a:rPr lang="nl-BE"/>
            </a:br>
            <a:r>
              <a:rPr lang="nl-BE"/>
              <a:t>Indien je de foto delete, dien je de nieuwe foto terug op de achtergrond te plaatsen.</a:t>
            </a:r>
            <a:endParaRPr lang="en-GB"/>
          </a:p>
          <a:p>
            <a:endParaRPr lang="en-GB"/>
          </a:p>
        </p:txBody>
      </p:sp>
      <p:sp>
        <p:nvSpPr>
          <p:cNvPr id="13" name="Tijdelijke aanduiding voor tekst 5"/>
          <p:cNvSpPr>
            <a:spLocks noGrp="1"/>
          </p:cNvSpPr>
          <p:nvPr>
            <p:ph type="body" sz="quarter" idx="17" hasCustomPrompt="1"/>
          </p:nvPr>
        </p:nvSpPr>
        <p:spPr>
          <a:xfrm>
            <a:off x="4572000" y="3916800"/>
            <a:ext cx="4213225" cy="646331"/>
          </a:xfrm>
          <a:solidFill>
            <a:srgbClr val="FFFFFF">
              <a:alpha val="85098"/>
            </a:srgbClr>
          </a:solidFill>
        </p:spPr>
        <p:txBody>
          <a:bodyPr wrap="square">
            <a:spAutoFit/>
          </a:bodyPr>
          <a:lstStyle>
            <a:lvl1pPr marL="0" indent="0">
              <a:lnSpc>
                <a:spcPct val="100000"/>
              </a:lnSpc>
              <a:spcAft>
                <a:spcPts val="900"/>
              </a:spcAft>
              <a:buNone/>
              <a:defRPr sz="1800" i="0" baseline="0"/>
            </a:lvl1pPr>
          </a:lstStyle>
          <a:p>
            <a:pPr lvl="0"/>
            <a:r>
              <a:rPr lang="nl-BE"/>
              <a:t>Typ hier een bijschrift bij de foto/kernidee van de slide.</a:t>
            </a:r>
            <a:endParaRPr lang="en-GB"/>
          </a:p>
        </p:txBody>
      </p:sp>
      <p:sp>
        <p:nvSpPr>
          <p:cNvPr id="7" name="Title 6"/>
          <p:cNvSpPr>
            <a:spLocks noGrp="1"/>
          </p:cNvSpPr>
          <p:nvPr>
            <p:ph type="title" hasCustomPrompt="1"/>
          </p:nvPr>
        </p:nvSpPr>
        <p:spPr>
          <a:xfrm>
            <a:off x="4572000" y="3477819"/>
            <a:ext cx="1225485" cy="369332"/>
          </a:xfrm>
          <a:solidFill>
            <a:schemeClr val="accent2"/>
          </a:solidFill>
        </p:spPr>
        <p:txBody>
          <a:bodyPr>
            <a:spAutoFit/>
          </a:bodyPr>
          <a:lstStyle>
            <a:lvl1pPr>
              <a:defRPr>
                <a:solidFill>
                  <a:schemeClr val="bg2"/>
                </a:solidFill>
              </a:defRPr>
            </a:lvl1pPr>
          </a:lstStyle>
          <a:p>
            <a:r>
              <a:rPr lang="en-US" err="1"/>
              <a:t>kernidee</a:t>
            </a:r>
            <a:endParaRPr lang="nl-BE"/>
          </a:p>
        </p:txBody>
      </p:sp>
      <p:sp>
        <p:nvSpPr>
          <p:cNvPr id="19" name="Footer Placeholder 18"/>
          <p:cNvSpPr>
            <a:spLocks noGrp="1"/>
          </p:cNvSpPr>
          <p:nvPr>
            <p:ph type="ftr" sz="quarter" idx="2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20" name="Slide Number Placeholder 19"/>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Tree>
    <p:extLst>
      <p:ext uri="{BB962C8B-B14F-4D97-AF65-F5344CB8AC3E}">
        <p14:creationId xmlns:p14="http://schemas.microsoft.com/office/powerpoint/2010/main" val="1621597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elangrijke tekst met foto">
    <p:spTree>
      <p:nvGrpSpPr>
        <p:cNvPr id="1" name=""/>
        <p:cNvGrpSpPr/>
        <p:nvPr/>
      </p:nvGrpSpPr>
      <p:grpSpPr>
        <a:xfrm>
          <a:off x="0" y="0"/>
          <a:ext cx="0" cy="0"/>
          <a:chOff x="0" y="0"/>
          <a:chExt cx="0" cy="0"/>
        </a:xfrm>
      </p:grpSpPr>
      <p:sp>
        <p:nvSpPr>
          <p:cNvPr id="19" name="Picture Placeholder 3"/>
          <p:cNvSpPr>
            <a:spLocks noGrp="1"/>
          </p:cNvSpPr>
          <p:nvPr>
            <p:ph type="pic" sz="quarter" idx="26" hasCustomPrompt="1"/>
          </p:nvPr>
        </p:nvSpPr>
        <p:spPr>
          <a:xfrm>
            <a:off x="0" y="309600"/>
            <a:ext cx="9144000" cy="5711788"/>
          </a:xfrm>
          <a:solidFill>
            <a:schemeClr val="bg2"/>
          </a:solidFill>
        </p:spPr>
        <p:txBody>
          <a:bodyPr lIns="360000" tIns="900000"/>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a:t>Klik op het icoon of op de rand van het kader om een afbeelding toe te voegen</a:t>
            </a:r>
            <a:br>
              <a:rPr lang="nl-BE"/>
            </a:br>
            <a:r>
              <a:rPr lang="nl-BE"/>
              <a:t>&gt; ga naar tabblad invoegen</a:t>
            </a:r>
            <a:br>
              <a:rPr lang="nl-BE"/>
            </a:br>
            <a:r>
              <a:rPr lang="nl-BE"/>
              <a:t>&gt; kies ‘afbeelding’ of ‘online afbeelding’</a:t>
            </a:r>
            <a:br>
              <a:rPr lang="nl-BE"/>
            </a:br>
            <a:r>
              <a:rPr lang="nl-BE"/>
              <a:t>Via ‘</a:t>
            </a:r>
            <a:r>
              <a:rPr lang="nl-BE" err="1"/>
              <a:t>crop</a:t>
            </a:r>
            <a:r>
              <a:rPr lang="nl-BE"/>
              <a:t>’ kan je de afbeelding binnen het fotokader veranderen van positie (fit or </a:t>
            </a:r>
            <a:r>
              <a:rPr lang="nl-BE" err="1"/>
              <a:t>fill</a:t>
            </a:r>
            <a:r>
              <a:rPr lang="nl-BE"/>
              <a:t>).</a:t>
            </a:r>
            <a:br>
              <a:rPr lang="nl-BE"/>
            </a:br>
            <a:r>
              <a:rPr lang="nl-BE"/>
              <a:t>Indien je de foto delete, dien je de nieuwe foto terug op de achtergrond te plaatsen.</a:t>
            </a:r>
            <a:endParaRPr lang="en-GB"/>
          </a:p>
          <a:p>
            <a:endParaRPr lang="en-GB"/>
          </a:p>
        </p:txBody>
      </p:sp>
      <p:sp>
        <p:nvSpPr>
          <p:cNvPr id="12" name="Tijdelijke aanduiding voor inhoud 25"/>
          <p:cNvSpPr>
            <a:spLocks noGrp="1"/>
          </p:cNvSpPr>
          <p:nvPr>
            <p:ph sz="quarter" idx="14" hasCustomPrompt="1"/>
          </p:nvPr>
        </p:nvSpPr>
        <p:spPr>
          <a:xfrm>
            <a:off x="4412849" y="3243417"/>
            <a:ext cx="3394647" cy="386054"/>
          </a:xfrm>
          <a:prstGeom prst="rect">
            <a:avLst/>
          </a:prstGeom>
          <a:solidFill>
            <a:schemeClr val="accent2"/>
          </a:solidFill>
        </p:spPr>
        <p:txBody>
          <a:bodyPr wrap="none" tIns="54000" bIns="54000" anchor="ctr">
            <a:spAutoFit/>
          </a:bodyPr>
          <a:lstStyle>
            <a:lvl1pPr marL="0" indent="0" algn="l" defTabSz="685800" rtl="0" eaLnBrk="1" latinLnBrk="0" hangingPunct="1">
              <a:lnSpc>
                <a:spcPct val="90000"/>
              </a:lnSpc>
              <a:spcBef>
                <a:spcPct val="0"/>
              </a:spcBef>
              <a:buNone/>
              <a:defRPr lang="nl-NL" sz="2000" b="1" kern="1200" cap="all" spc="80" baseline="0" dirty="0" smtClean="0">
                <a:solidFill>
                  <a:schemeClr val="bg2"/>
                </a:solidFill>
                <a:latin typeface="+mj-lt"/>
                <a:ea typeface="+mj-ea"/>
                <a:cs typeface="+mj-cs"/>
              </a:defRPr>
            </a:lvl1pPr>
          </a:lstStyle>
          <a:p>
            <a:pPr lvl="0"/>
            <a:r>
              <a:rPr lang="nl-NL"/>
              <a:t>zijn UITERMATE GESCHIKT</a:t>
            </a:r>
          </a:p>
        </p:txBody>
      </p:sp>
      <p:sp>
        <p:nvSpPr>
          <p:cNvPr id="13" name="Tijdelijke aanduiding voor inhoud 25"/>
          <p:cNvSpPr>
            <a:spLocks noGrp="1"/>
          </p:cNvSpPr>
          <p:nvPr>
            <p:ph sz="quarter" idx="18" hasCustomPrompt="1"/>
          </p:nvPr>
        </p:nvSpPr>
        <p:spPr>
          <a:xfrm>
            <a:off x="4412850" y="3682249"/>
            <a:ext cx="4070986" cy="386054"/>
          </a:xfrm>
          <a:prstGeom prst="rect">
            <a:avLst/>
          </a:prstGeom>
          <a:solidFill>
            <a:schemeClr val="accent2"/>
          </a:solidFill>
        </p:spPr>
        <p:txBody>
          <a:bodyPr wrap="none" tIns="54000" bIns="54000" anchor="ctr">
            <a:spAutoFit/>
          </a:bodyPr>
          <a:lstStyle>
            <a:lvl1pPr marL="0" indent="0" algn="l" defTabSz="685800" rtl="0" eaLnBrk="1" latinLnBrk="0" hangingPunct="1">
              <a:lnSpc>
                <a:spcPct val="90000"/>
              </a:lnSpc>
              <a:spcBef>
                <a:spcPct val="0"/>
              </a:spcBef>
              <a:buNone/>
              <a:defRPr lang="nl-NL" sz="2000" b="1" kern="1200" cap="all" spc="80" baseline="0" dirty="0" smtClean="0">
                <a:solidFill>
                  <a:schemeClr val="bg2"/>
                </a:solidFill>
                <a:latin typeface="+mj-lt"/>
                <a:ea typeface="+mj-ea"/>
                <a:cs typeface="+mj-cs"/>
              </a:defRPr>
            </a:lvl1pPr>
          </a:lstStyle>
          <a:p>
            <a:pPr lvl="0"/>
            <a:r>
              <a:rPr lang="nl-NL"/>
              <a:t>OM AANDACHT TE VESTIGEN OP</a:t>
            </a:r>
          </a:p>
        </p:txBody>
      </p:sp>
      <p:sp>
        <p:nvSpPr>
          <p:cNvPr id="14" name="Tijdelijke aanduiding voor inhoud 25"/>
          <p:cNvSpPr>
            <a:spLocks noGrp="1"/>
          </p:cNvSpPr>
          <p:nvPr>
            <p:ph sz="quarter" idx="19" hasCustomPrompt="1"/>
          </p:nvPr>
        </p:nvSpPr>
        <p:spPr>
          <a:xfrm>
            <a:off x="4412849" y="2804585"/>
            <a:ext cx="2226250" cy="386054"/>
          </a:xfrm>
          <a:prstGeom prst="rect">
            <a:avLst/>
          </a:prstGeom>
          <a:solidFill>
            <a:schemeClr val="accent2"/>
          </a:solidFill>
        </p:spPr>
        <p:txBody>
          <a:bodyPr wrap="none" tIns="54000" bIns="54000" anchor="ctr">
            <a:spAutoFit/>
          </a:bodyPr>
          <a:lstStyle>
            <a:lvl1pPr marL="0" indent="0" algn="l" defTabSz="685800" rtl="0" eaLnBrk="1" latinLnBrk="0" hangingPunct="1">
              <a:lnSpc>
                <a:spcPct val="90000"/>
              </a:lnSpc>
              <a:spcBef>
                <a:spcPct val="0"/>
              </a:spcBef>
              <a:buNone/>
              <a:defRPr lang="nl-NL" sz="2000" b="1" kern="1200" cap="all" spc="80" baseline="0" dirty="0" smtClean="0">
                <a:solidFill>
                  <a:schemeClr val="bg2"/>
                </a:solidFill>
                <a:latin typeface="+mj-lt"/>
                <a:ea typeface="+mj-ea"/>
                <a:cs typeface="+mj-cs"/>
              </a:defRPr>
            </a:lvl1pPr>
          </a:lstStyle>
          <a:p>
            <a:pPr lvl="0"/>
            <a:r>
              <a:rPr lang="nl-NL"/>
              <a:t>DE ROZE BALKEN</a:t>
            </a:r>
          </a:p>
        </p:txBody>
      </p:sp>
      <p:sp>
        <p:nvSpPr>
          <p:cNvPr id="16" name="Tijdelijke aanduiding voor inhoud 25"/>
          <p:cNvSpPr>
            <a:spLocks noGrp="1"/>
          </p:cNvSpPr>
          <p:nvPr>
            <p:ph sz="quarter" idx="21" hasCustomPrompt="1"/>
          </p:nvPr>
        </p:nvSpPr>
        <p:spPr>
          <a:xfrm>
            <a:off x="4412849" y="4121082"/>
            <a:ext cx="2868414" cy="386054"/>
          </a:xfrm>
          <a:prstGeom prst="rect">
            <a:avLst/>
          </a:prstGeom>
          <a:solidFill>
            <a:schemeClr val="accent2"/>
          </a:solidFill>
        </p:spPr>
        <p:txBody>
          <a:bodyPr wrap="none" tIns="54000" bIns="54000" anchor="ctr">
            <a:spAutoFit/>
          </a:bodyPr>
          <a:lstStyle>
            <a:lvl1pPr marL="0" indent="0" algn="l" defTabSz="685800" rtl="0" eaLnBrk="1" latinLnBrk="0" hangingPunct="1">
              <a:lnSpc>
                <a:spcPct val="90000"/>
              </a:lnSpc>
              <a:spcBef>
                <a:spcPct val="0"/>
              </a:spcBef>
              <a:buNone/>
              <a:defRPr lang="nl-NL" sz="2000" b="1" kern="1200" cap="all" spc="80" baseline="0" dirty="0" smtClean="0">
                <a:solidFill>
                  <a:schemeClr val="bg2"/>
                </a:solidFill>
                <a:latin typeface="+mj-lt"/>
                <a:ea typeface="+mj-ea"/>
                <a:cs typeface="+mj-cs"/>
              </a:defRPr>
            </a:lvl1pPr>
          </a:lstStyle>
          <a:p>
            <a:pPr lvl="0"/>
            <a:r>
              <a:rPr lang="nl-NL"/>
              <a:t>BELANGRIJKE INHOUD</a:t>
            </a:r>
          </a:p>
        </p:txBody>
      </p:sp>
      <p:sp>
        <p:nvSpPr>
          <p:cNvPr id="22" name="Footer Placeholder 21"/>
          <p:cNvSpPr>
            <a:spLocks noGrp="1"/>
          </p:cNvSpPr>
          <p:nvPr>
            <p:ph type="ftr" sz="quarter" idx="2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23" name="Slide Number Placeholder 22"/>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Tree>
    <p:extLst>
      <p:ext uri="{BB962C8B-B14F-4D97-AF65-F5344CB8AC3E}">
        <p14:creationId xmlns:p14="http://schemas.microsoft.com/office/powerpoint/2010/main" val="3654604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ballonnen">
    <p:spTree>
      <p:nvGrpSpPr>
        <p:cNvPr id="1" name=""/>
        <p:cNvGrpSpPr/>
        <p:nvPr/>
      </p:nvGrpSpPr>
      <p:grpSpPr>
        <a:xfrm>
          <a:off x="0" y="0"/>
          <a:ext cx="0" cy="0"/>
          <a:chOff x="0" y="0"/>
          <a:chExt cx="0" cy="0"/>
        </a:xfrm>
      </p:grpSpPr>
      <p:sp>
        <p:nvSpPr>
          <p:cNvPr id="21" name="Picture Placeholder 3"/>
          <p:cNvSpPr>
            <a:spLocks noGrp="1"/>
          </p:cNvSpPr>
          <p:nvPr>
            <p:ph type="pic" sz="quarter" idx="26" hasCustomPrompt="1"/>
          </p:nvPr>
        </p:nvSpPr>
        <p:spPr>
          <a:xfrm>
            <a:off x="0" y="309600"/>
            <a:ext cx="9144000" cy="5711788"/>
          </a:xfrm>
          <a:solidFill>
            <a:schemeClr val="bg2"/>
          </a:solidFill>
        </p:spPr>
        <p:txBody>
          <a:bodyPr lIns="360000" tIns="900000"/>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a:t>Klik op het icoon of op de rand van het kader om een afbeelding toe te voegen</a:t>
            </a:r>
            <a:br>
              <a:rPr lang="nl-BE"/>
            </a:br>
            <a:r>
              <a:rPr lang="nl-BE"/>
              <a:t>&gt; ga naar tabblad invoegen</a:t>
            </a:r>
            <a:br>
              <a:rPr lang="nl-BE"/>
            </a:br>
            <a:r>
              <a:rPr lang="nl-BE"/>
              <a:t>&gt; kies ‘afbeelding’ of ‘online afbeelding’</a:t>
            </a:r>
            <a:br>
              <a:rPr lang="nl-BE"/>
            </a:br>
            <a:r>
              <a:rPr lang="nl-BE"/>
              <a:t>Via ‘</a:t>
            </a:r>
            <a:r>
              <a:rPr lang="nl-BE" err="1"/>
              <a:t>crop</a:t>
            </a:r>
            <a:r>
              <a:rPr lang="nl-BE"/>
              <a:t>’ kan je de afbeelding binnen het fotokader veranderen van positie (fit or </a:t>
            </a:r>
            <a:r>
              <a:rPr lang="nl-BE" err="1"/>
              <a:t>fill</a:t>
            </a:r>
            <a:r>
              <a:rPr lang="nl-BE"/>
              <a:t>).</a:t>
            </a:r>
            <a:br>
              <a:rPr lang="nl-BE"/>
            </a:br>
            <a:r>
              <a:rPr lang="nl-BE"/>
              <a:t>Indien je de foto delete, dien je de nieuwe foto terug op de achtergrond te plaatsen.</a:t>
            </a:r>
            <a:endParaRPr lang="en-GB"/>
          </a:p>
          <a:p>
            <a:endParaRPr lang="en-GB"/>
          </a:p>
        </p:txBody>
      </p:sp>
      <p:sp>
        <p:nvSpPr>
          <p:cNvPr id="11" name="Text Placeholder 10"/>
          <p:cNvSpPr>
            <a:spLocks noGrp="1"/>
          </p:cNvSpPr>
          <p:nvPr>
            <p:ph type="body" sz="quarter" idx="25" hasCustomPrompt="1"/>
          </p:nvPr>
        </p:nvSpPr>
        <p:spPr>
          <a:xfrm>
            <a:off x="5681709" y="861399"/>
            <a:ext cx="3462291" cy="1348401"/>
          </a:xfrm>
          <a:prstGeom prst="wedgeRectCallout">
            <a:avLst>
              <a:gd name="adj1" fmla="val -60573"/>
              <a:gd name="adj2" fmla="val -22189"/>
            </a:avLst>
          </a:prstGeom>
          <a:ln w="28575">
            <a:solidFill>
              <a:schemeClr val="tx2"/>
            </a:solidFill>
          </a:ln>
        </p:spPr>
        <p:txBody>
          <a:bodyPr lIns="180000" tIns="180000" rIns="180000" bIns="180000">
            <a:spAutoFit/>
          </a:bodyPr>
          <a:lstStyle>
            <a:lvl1pPr marL="0" indent="0">
              <a:lnSpc>
                <a:spcPct val="100000"/>
              </a:lnSpc>
              <a:spcBef>
                <a:spcPts val="1800"/>
              </a:spcBef>
              <a:buClr>
                <a:schemeClr val="tx2"/>
              </a:buClr>
              <a:buNone/>
              <a:tabLst>
                <a:tab pos="270000" algn="l"/>
              </a:tabLst>
              <a:defRPr sz="1600" baseline="0">
                <a:solidFill>
                  <a:schemeClr val="tx2"/>
                </a:solidFill>
                <a:latin typeface="+mj-lt"/>
              </a:defRPr>
            </a:lvl1pPr>
            <a:lvl2pPr>
              <a:lnSpc>
                <a:spcPct val="100000"/>
              </a:lnSpc>
              <a:spcBef>
                <a:spcPts val="0"/>
              </a:spcBef>
              <a:buClr>
                <a:schemeClr val="tx2"/>
              </a:buClr>
              <a:defRPr sz="1600">
                <a:solidFill>
                  <a:schemeClr val="tx2"/>
                </a:solidFill>
                <a:latin typeface="+mj-lt"/>
              </a:defRPr>
            </a:lvl2pPr>
            <a:lvl3pPr>
              <a:lnSpc>
                <a:spcPct val="100000"/>
              </a:lnSpc>
              <a:spcBef>
                <a:spcPts val="0"/>
              </a:spcBef>
              <a:buClr>
                <a:schemeClr val="tx2"/>
              </a:buClr>
              <a:defRPr sz="1600">
                <a:solidFill>
                  <a:schemeClr val="tx2"/>
                </a:solidFill>
                <a:latin typeface="+mj-lt"/>
              </a:defRPr>
            </a:lvl3pPr>
            <a:lvl4pPr>
              <a:lnSpc>
                <a:spcPct val="100000"/>
              </a:lnSpc>
              <a:spcBef>
                <a:spcPts val="0"/>
              </a:spcBef>
              <a:buClr>
                <a:schemeClr val="tx2"/>
              </a:buClr>
              <a:defRPr sz="1600">
                <a:solidFill>
                  <a:schemeClr val="tx2"/>
                </a:solidFill>
                <a:latin typeface="+mj-lt"/>
              </a:defRPr>
            </a:lvl4pPr>
            <a:lvl5pPr>
              <a:lnSpc>
                <a:spcPct val="100000"/>
              </a:lnSpc>
              <a:spcBef>
                <a:spcPts val="0"/>
              </a:spcBef>
              <a:buClr>
                <a:schemeClr val="tx2"/>
              </a:buClr>
              <a:defRPr sz="1600">
                <a:solidFill>
                  <a:schemeClr val="tx2"/>
                </a:solidFill>
                <a:latin typeface="+mj-lt"/>
              </a:defRPr>
            </a:lvl5pPr>
          </a:lstStyle>
          <a:p>
            <a:pPr lvl="0"/>
            <a:r>
              <a:rPr lang="en-GB" err="1"/>
              <a:t>Naast</a:t>
            </a:r>
            <a:r>
              <a:rPr lang="en-GB"/>
              <a:t> de </a:t>
            </a:r>
            <a:r>
              <a:rPr lang="en-GB" err="1"/>
              <a:t>roze</a:t>
            </a:r>
            <a:r>
              <a:rPr lang="en-GB"/>
              <a:t> </a:t>
            </a:r>
            <a:r>
              <a:rPr lang="en-GB" err="1"/>
              <a:t>balken</a:t>
            </a:r>
            <a:r>
              <a:rPr lang="en-GB"/>
              <a:t> </a:t>
            </a:r>
            <a:r>
              <a:rPr lang="en-GB" err="1"/>
              <a:t>dienen</a:t>
            </a:r>
            <a:r>
              <a:rPr lang="en-GB"/>
              <a:t> de </a:t>
            </a:r>
            <a:r>
              <a:rPr lang="en-GB" err="1"/>
              <a:t>tekstb</a:t>
            </a:r>
            <a:r>
              <a:rPr lang="nl-BE" err="1"/>
              <a:t>allonnen</a:t>
            </a:r>
            <a:r>
              <a:rPr lang="nl-BE"/>
              <a:t> om accenten te leggen op kortere stukken tekst of opsommingen.</a:t>
            </a:r>
            <a:endParaRPr lang="en-GB"/>
          </a:p>
        </p:txBody>
      </p:sp>
      <p:sp>
        <p:nvSpPr>
          <p:cNvPr id="17" name="Title 16"/>
          <p:cNvSpPr>
            <a:spLocks noGrp="1"/>
          </p:cNvSpPr>
          <p:nvPr>
            <p:ph type="title" hasCustomPrompt="1"/>
          </p:nvPr>
        </p:nvSpPr>
        <p:spPr>
          <a:xfrm>
            <a:off x="360000" y="715334"/>
            <a:ext cx="2770074" cy="369332"/>
          </a:xfrm>
          <a:solidFill>
            <a:schemeClr val="accent2"/>
          </a:solidFill>
        </p:spPr>
        <p:txBody>
          <a:bodyPr>
            <a:spAutoFit/>
          </a:bodyPr>
          <a:lstStyle>
            <a:lvl1pPr>
              <a:defRPr>
                <a:solidFill>
                  <a:schemeClr val="bg2"/>
                </a:solidFill>
              </a:defRPr>
            </a:lvl1pPr>
          </a:lstStyle>
          <a:p>
            <a:r>
              <a:rPr lang="en-US" err="1"/>
              <a:t>kernidee</a:t>
            </a:r>
            <a:r>
              <a:rPr lang="en-US"/>
              <a:t> van de slide</a:t>
            </a:r>
            <a:endParaRPr lang="nl-BE"/>
          </a:p>
        </p:txBody>
      </p:sp>
      <p:sp>
        <p:nvSpPr>
          <p:cNvPr id="25" name="Text Placeholder 24"/>
          <p:cNvSpPr>
            <a:spLocks noGrp="1"/>
          </p:cNvSpPr>
          <p:nvPr>
            <p:ph type="body" sz="quarter" idx="31" hasCustomPrompt="1"/>
          </p:nvPr>
        </p:nvSpPr>
        <p:spPr>
          <a:xfrm>
            <a:off x="358775" y="4110038"/>
            <a:ext cx="2831042" cy="1594622"/>
          </a:xfrm>
          <a:prstGeom prst="wedgeRectCallout">
            <a:avLst>
              <a:gd name="adj1" fmla="val 64662"/>
              <a:gd name="adj2" fmla="val -22879"/>
            </a:avLst>
          </a:prstGeom>
          <a:ln w="28575">
            <a:solidFill>
              <a:schemeClr val="tx2"/>
            </a:solidFill>
          </a:ln>
        </p:spPr>
        <p:txBody>
          <a:bodyPr wrap="square" lIns="180000" tIns="180000" rIns="180000" bIns="180000">
            <a:spAutoFit/>
          </a:bodyPr>
          <a:lstStyle>
            <a:lvl1pPr marL="0" indent="0" algn="r">
              <a:lnSpc>
                <a:spcPct val="100000"/>
              </a:lnSpc>
              <a:buNone/>
              <a:defRPr sz="1600" baseline="0">
                <a:latin typeface="+mj-lt"/>
              </a:defRPr>
            </a:lvl1pPr>
            <a:lvl2pPr algn="r">
              <a:defRPr/>
            </a:lvl2pPr>
            <a:lvl3pPr algn="r">
              <a:defRPr/>
            </a:lvl3pPr>
            <a:lvl4pPr algn="r">
              <a:defRPr/>
            </a:lvl4pPr>
            <a:lvl5pPr algn="r">
              <a:defRPr/>
            </a:lvl5pPr>
          </a:lstStyle>
          <a:p>
            <a:pPr lvl="0"/>
            <a:r>
              <a:rPr lang="en-US" err="1"/>
              <a:t>Verander</a:t>
            </a:r>
            <a:r>
              <a:rPr lang="en-US"/>
              <a:t> in </a:t>
            </a:r>
            <a:r>
              <a:rPr lang="en-US" err="1"/>
              <a:t>functie</a:t>
            </a:r>
            <a:r>
              <a:rPr lang="en-US"/>
              <a:t> van de </a:t>
            </a:r>
            <a:r>
              <a:rPr lang="en-US" err="1"/>
              <a:t>leesbaarheid</a:t>
            </a:r>
            <a:r>
              <a:rPr lang="en-US"/>
              <a:t> </a:t>
            </a:r>
            <a:r>
              <a:rPr lang="en-US" err="1"/>
              <a:t>eventueel</a:t>
            </a:r>
            <a:r>
              <a:rPr lang="en-US"/>
              <a:t> de </a:t>
            </a:r>
            <a:r>
              <a:rPr lang="en-US" err="1"/>
              <a:t>opvulkleur</a:t>
            </a:r>
            <a:r>
              <a:rPr lang="en-US"/>
              <a:t> </a:t>
            </a:r>
            <a:r>
              <a:rPr lang="en-US" err="1"/>
              <a:t>en</a:t>
            </a:r>
            <a:r>
              <a:rPr lang="en-US"/>
              <a:t>/of de </a:t>
            </a:r>
            <a:r>
              <a:rPr lang="en-US" err="1"/>
              <a:t>omlijning</a:t>
            </a:r>
            <a:r>
              <a:rPr lang="en-US"/>
              <a:t> van het </a:t>
            </a:r>
            <a:r>
              <a:rPr lang="en-US" err="1"/>
              <a:t>kader</a:t>
            </a:r>
            <a:endParaRPr lang="nl-BE"/>
          </a:p>
        </p:txBody>
      </p:sp>
      <p:sp>
        <p:nvSpPr>
          <p:cNvPr id="28" name="Text Placeholder 27"/>
          <p:cNvSpPr>
            <a:spLocks noGrp="1"/>
          </p:cNvSpPr>
          <p:nvPr>
            <p:ph type="body" sz="quarter" idx="33" hasCustomPrompt="1"/>
          </p:nvPr>
        </p:nvSpPr>
        <p:spPr>
          <a:xfrm>
            <a:off x="5235464" y="3482302"/>
            <a:ext cx="3646311" cy="2156859"/>
          </a:xfrm>
          <a:custGeom>
            <a:avLst/>
            <a:gdLst>
              <a:gd name="connsiteX0" fmla="*/ 0 w 3646311"/>
              <a:gd name="connsiteY0" fmla="*/ 0 h 2948839"/>
              <a:gd name="connsiteX1" fmla="*/ 2127015 w 3646311"/>
              <a:gd name="connsiteY1" fmla="*/ 0 h 2948839"/>
              <a:gd name="connsiteX2" fmla="*/ 2127015 w 3646311"/>
              <a:gd name="connsiteY2" fmla="*/ 0 h 2948839"/>
              <a:gd name="connsiteX3" fmla="*/ 3038593 w 3646311"/>
              <a:gd name="connsiteY3" fmla="*/ 0 h 2948839"/>
              <a:gd name="connsiteX4" fmla="*/ 3646311 w 3646311"/>
              <a:gd name="connsiteY4" fmla="*/ 0 h 2948839"/>
              <a:gd name="connsiteX5" fmla="*/ 3646311 w 3646311"/>
              <a:gd name="connsiteY5" fmla="*/ 1720156 h 2948839"/>
              <a:gd name="connsiteX6" fmla="*/ 3646311 w 3646311"/>
              <a:gd name="connsiteY6" fmla="*/ 1720156 h 2948839"/>
              <a:gd name="connsiteX7" fmla="*/ 3646311 w 3646311"/>
              <a:gd name="connsiteY7" fmla="*/ 2457366 h 2948839"/>
              <a:gd name="connsiteX8" fmla="*/ 3646311 w 3646311"/>
              <a:gd name="connsiteY8" fmla="*/ 2948839 h 2948839"/>
              <a:gd name="connsiteX9" fmla="*/ 3038593 w 3646311"/>
              <a:gd name="connsiteY9" fmla="*/ 2948839 h 2948839"/>
              <a:gd name="connsiteX10" fmla="*/ 2576410 w 3646311"/>
              <a:gd name="connsiteY10" fmla="*/ 3655617 h 2948839"/>
              <a:gd name="connsiteX11" fmla="*/ 2127015 w 3646311"/>
              <a:gd name="connsiteY11" fmla="*/ 2948839 h 2948839"/>
              <a:gd name="connsiteX12" fmla="*/ 0 w 3646311"/>
              <a:gd name="connsiteY12" fmla="*/ 2948839 h 2948839"/>
              <a:gd name="connsiteX13" fmla="*/ 0 w 3646311"/>
              <a:gd name="connsiteY13" fmla="*/ 2457366 h 2948839"/>
              <a:gd name="connsiteX14" fmla="*/ 0 w 3646311"/>
              <a:gd name="connsiteY14" fmla="*/ 1720156 h 2948839"/>
              <a:gd name="connsiteX15" fmla="*/ 0 w 3646311"/>
              <a:gd name="connsiteY15" fmla="*/ 1720156 h 2948839"/>
              <a:gd name="connsiteX16" fmla="*/ 0 w 3646311"/>
              <a:gd name="connsiteY16" fmla="*/ 0 h 2948839"/>
              <a:gd name="connsiteX0" fmla="*/ 0 w 3646311"/>
              <a:gd name="connsiteY0" fmla="*/ 0 h 3655617"/>
              <a:gd name="connsiteX1" fmla="*/ 2127015 w 3646311"/>
              <a:gd name="connsiteY1" fmla="*/ 0 h 3655617"/>
              <a:gd name="connsiteX2" fmla="*/ 2127015 w 3646311"/>
              <a:gd name="connsiteY2" fmla="*/ 0 h 3655617"/>
              <a:gd name="connsiteX3" fmla="*/ 3038593 w 3646311"/>
              <a:gd name="connsiteY3" fmla="*/ 0 h 3655617"/>
              <a:gd name="connsiteX4" fmla="*/ 3646311 w 3646311"/>
              <a:gd name="connsiteY4" fmla="*/ 0 h 3655617"/>
              <a:gd name="connsiteX5" fmla="*/ 3646311 w 3646311"/>
              <a:gd name="connsiteY5" fmla="*/ 1720156 h 3655617"/>
              <a:gd name="connsiteX6" fmla="*/ 3646311 w 3646311"/>
              <a:gd name="connsiteY6" fmla="*/ 1720156 h 3655617"/>
              <a:gd name="connsiteX7" fmla="*/ 3646311 w 3646311"/>
              <a:gd name="connsiteY7" fmla="*/ 2457366 h 3655617"/>
              <a:gd name="connsiteX8" fmla="*/ 3646311 w 3646311"/>
              <a:gd name="connsiteY8" fmla="*/ 2948839 h 3655617"/>
              <a:gd name="connsiteX9" fmla="*/ 3038593 w 3646311"/>
              <a:gd name="connsiteY9" fmla="*/ 2948839 h 3655617"/>
              <a:gd name="connsiteX10" fmla="*/ 2576410 w 3646311"/>
              <a:gd name="connsiteY10" fmla="*/ 3655617 h 3655617"/>
              <a:gd name="connsiteX11" fmla="*/ 2397949 w 3646311"/>
              <a:gd name="connsiteY11" fmla="*/ 2948839 h 3655617"/>
              <a:gd name="connsiteX12" fmla="*/ 0 w 3646311"/>
              <a:gd name="connsiteY12" fmla="*/ 2948839 h 3655617"/>
              <a:gd name="connsiteX13" fmla="*/ 0 w 3646311"/>
              <a:gd name="connsiteY13" fmla="*/ 2457366 h 3655617"/>
              <a:gd name="connsiteX14" fmla="*/ 0 w 3646311"/>
              <a:gd name="connsiteY14" fmla="*/ 1720156 h 3655617"/>
              <a:gd name="connsiteX15" fmla="*/ 0 w 3646311"/>
              <a:gd name="connsiteY15" fmla="*/ 1720156 h 3655617"/>
              <a:gd name="connsiteX16" fmla="*/ 0 w 3646311"/>
              <a:gd name="connsiteY16" fmla="*/ 0 h 3655617"/>
              <a:gd name="connsiteX0" fmla="*/ 0 w 3646311"/>
              <a:gd name="connsiteY0" fmla="*/ 0 h 3407261"/>
              <a:gd name="connsiteX1" fmla="*/ 2127015 w 3646311"/>
              <a:gd name="connsiteY1" fmla="*/ 0 h 3407261"/>
              <a:gd name="connsiteX2" fmla="*/ 2127015 w 3646311"/>
              <a:gd name="connsiteY2" fmla="*/ 0 h 3407261"/>
              <a:gd name="connsiteX3" fmla="*/ 3038593 w 3646311"/>
              <a:gd name="connsiteY3" fmla="*/ 0 h 3407261"/>
              <a:gd name="connsiteX4" fmla="*/ 3646311 w 3646311"/>
              <a:gd name="connsiteY4" fmla="*/ 0 h 3407261"/>
              <a:gd name="connsiteX5" fmla="*/ 3646311 w 3646311"/>
              <a:gd name="connsiteY5" fmla="*/ 1720156 h 3407261"/>
              <a:gd name="connsiteX6" fmla="*/ 3646311 w 3646311"/>
              <a:gd name="connsiteY6" fmla="*/ 1720156 h 3407261"/>
              <a:gd name="connsiteX7" fmla="*/ 3646311 w 3646311"/>
              <a:gd name="connsiteY7" fmla="*/ 2457366 h 3407261"/>
              <a:gd name="connsiteX8" fmla="*/ 3646311 w 3646311"/>
              <a:gd name="connsiteY8" fmla="*/ 2948839 h 3407261"/>
              <a:gd name="connsiteX9" fmla="*/ 3038593 w 3646311"/>
              <a:gd name="connsiteY9" fmla="*/ 2948839 h 3407261"/>
              <a:gd name="connsiteX10" fmla="*/ 2734455 w 3646311"/>
              <a:gd name="connsiteY10" fmla="*/ 3407261 h 3407261"/>
              <a:gd name="connsiteX11" fmla="*/ 2397949 w 3646311"/>
              <a:gd name="connsiteY11" fmla="*/ 2948839 h 3407261"/>
              <a:gd name="connsiteX12" fmla="*/ 0 w 3646311"/>
              <a:gd name="connsiteY12" fmla="*/ 2948839 h 3407261"/>
              <a:gd name="connsiteX13" fmla="*/ 0 w 3646311"/>
              <a:gd name="connsiteY13" fmla="*/ 2457366 h 3407261"/>
              <a:gd name="connsiteX14" fmla="*/ 0 w 3646311"/>
              <a:gd name="connsiteY14" fmla="*/ 1720156 h 3407261"/>
              <a:gd name="connsiteX15" fmla="*/ 0 w 3646311"/>
              <a:gd name="connsiteY15" fmla="*/ 1720156 h 3407261"/>
              <a:gd name="connsiteX16" fmla="*/ 0 w 3646311"/>
              <a:gd name="connsiteY16" fmla="*/ 0 h 3407261"/>
              <a:gd name="connsiteX0" fmla="*/ 0 w 3646311"/>
              <a:gd name="connsiteY0" fmla="*/ 0 h 3407261"/>
              <a:gd name="connsiteX1" fmla="*/ 2127015 w 3646311"/>
              <a:gd name="connsiteY1" fmla="*/ 0 h 3407261"/>
              <a:gd name="connsiteX2" fmla="*/ 2127015 w 3646311"/>
              <a:gd name="connsiteY2" fmla="*/ 0 h 3407261"/>
              <a:gd name="connsiteX3" fmla="*/ 3038593 w 3646311"/>
              <a:gd name="connsiteY3" fmla="*/ 0 h 3407261"/>
              <a:gd name="connsiteX4" fmla="*/ 3646311 w 3646311"/>
              <a:gd name="connsiteY4" fmla="*/ 0 h 3407261"/>
              <a:gd name="connsiteX5" fmla="*/ 3646311 w 3646311"/>
              <a:gd name="connsiteY5" fmla="*/ 1720156 h 3407261"/>
              <a:gd name="connsiteX6" fmla="*/ 3646311 w 3646311"/>
              <a:gd name="connsiteY6" fmla="*/ 1720156 h 3407261"/>
              <a:gd name="connsiteX7" fmla="*/ 3646311 w 3646311"/>
              <a:gd name="connsiteY7" fmla="*/ 2457366 h 3407261"/>
              <a:gd name="connsiteX8" fmla="*/ 3646311 w 3646311"/>
              <a:gd name="connsiteY8" fmla="*/ 2948839 h 3407261"/>
              <a:gd name="connsiteX9" fmla="*/ 3038593 w 3646311"/>
              <a:gd name="connsiteY9" fmla="*/ 2948839 h 3407261"/>
              <a:gd name="connsiteX10" fmla="*/ 2734455 w 3646311"/>
              <a:gd name="connsiteY10" fmla="*/ 3407261 h 3407261"/>
              <a:gd name="connsiteX11" fmla="*/ 2510838 w 3646311"/>
              <a:gd name="connsiteY11" fmla="*/ 2937550 h 3407261"/>
              <a:gd name="connsiteX12" fmla="*/ 0 w 3646311"/>
              <a:gd name="connsiteY12" fmla="*/ 2948839 h 3407261"/>
              <a:gd name="connsiteX13" fmla="*/ 0 w 3646311"/>
              <a:gd name="connsiteY13" fmla="*/ 2457366 h 3407261"/>
              <a:gd name="connsiteX14" fmla="*/ 0 w 3646311"/>
              <a:gd name="connsiteY14" fmla="*/ 1720156 h 3407261"/>
              <a:gd name="connsiteX15" fmla="*/ 0 w 3646311"/>
              <a:gd name="connsiteY15" fmla="*/ 1720156 h 3407261"/>
              <a:gd name="connsiteX16" fmla="*/ 0 w 3646311"/>
              <a:gd name="connsiteY16" fmla="*/ 0 h 3407261"/>
              <a:gd name="connsiteX0" fmla="*/ 0 w 3646311"/>
              <a:gd name="connsiteY0" fmla="*/ 0 h 3407261"/>
              <a:gd name="connsiteX1" fmla="*/ 2127015 w 3646311"/>
              <a:gd name="connsiteY1" fmla="*/ 0 h 3407261"/>
              <a:gd name="connsiteX2" fmla="*/ 2127015 w 3646311"/>
              <a:gd name="connsiteY2" fmla="*/ 0 h 3407261"/>
              <a:gd name="connsiteX3" fmla="*/ 3038593 w 3646311"/>
              <a:gd name="connsiteY3" fmla="*/ 0 h 3407261"/>
              <a:gd name="connsiteX4" fmla="*/ 3646311 w 3646311"/>
              <a:gd name="connsiteY4" fmla="*/ 0 h 3407261"/>
              <a:gd name="connsiteX5" fmla="*/ 3646311 w 3646311"/>
              <a:gd name="connsiteY5" fmla="*/ 1720156 h 3407261"/>
              <a:gd name="connsiteX6" fmla="*/ 3646311 w 3646311"/>
              <a:gd name="connsiteY6" fmla="*/ 1720156 h 3407261"/>
              <a:gd name="connsiteX7" fmla="*/ 3646311 w 3646311"/>
              <a:gd name="connsiteY7" fmla="*/ 2457366 h 3407261"/>
              <a:gd name="connsiteX8" fmla="*/ 3646311 w 3646311"/>
              <a:gd name="connsiteY8" fmla="*/ 2948839 h 3407261"/>
              <a:gd name="connsiteX9" fmla="*/ 2993438 w 3646311"/>
              <a:gd name="connsiteY9" fmla="*/ 2948839 h 3407261"/>
              <a:gd name="connsiteX10" fmla="*/ 2734455 w 3646311"/>
              <a:gd name="connsiteY10" fmla="*/ 3407261 h 3407261"/>
              <a:gd name="connsiteX11" fmla="*/ 2510838 w 3646311"/>
              <a:gd name="connsiteY11" fmla="*/ 2937550 h 3407261"/>
              <a:gd name="connsiteX12" fmla="*/ 0 w 3646311"/>
              <a:gd name="connsiteY12" fmla="*/ 2948839 h 3407261"/>
              <a:gd name="connsiteX13" fmla="*/ 0 w 3646311"/>
              <a:gd name="connsiteY13" fmla="*/ 2457366 h 3407261"/>
              <a:gd name="connsiteX14" fmla="*/ 0 w 3646311"/>
              <a:gd name="connsiteY14" fmla="*/ 1720156 h 3407261"/>
              <a:gd name="connsiteX15" fmla="*/ 0 w 3646311"/>
              <a:gd name="connsiteY15" fmla="*/ 1720156 h 3407261"/>
              <a:gd name="connsiteX16" fmla="*/ 0 w 3646311"/>
              <a:gd name="connsiteY16" fmla="*/ 0 h 3407261"/>
              <a:gd name="connsiteX0" fmla="*/ 0 w 3646311"/>
              <a:gd name="connsiteY0" fmla="*/ 0 h 3407261"/>
              <a:gd name="connsiteX1" fmla="*/ 2127015 w 3646311"/>
              <a:gd name="connsiteY1" fmla="*/ 0 h 3407261"/>
              <a:gd name="connsiteX2" fmla="*/ 2127015 w 3646311"/>
              <a:gd name="connsiteY2" fmla="*/ 0 h 3407261"/>
              <a:gd name="connsiteX3" fmla="*/ 3038593 w 3646311"/>
              <a:gd name="connsiteY3" fmla="*/ 0 h 3407261"/>
              <a:gd name="connsiteX4" fmla="*/ 3646311 w 3646311"/>
              <a:gd name="connsiteY4" fmla="*/ 0 h 3407261"/>
              <a:gd name="connsiteX5" fmla="*/ 3646311 w 3646311"/>
              <a:gd name="connsiteY5" fmla="*/ 1720156 h 3407261"/>
              <a:gd name="connsiteX6" fmla="*/ 3646311 w 3646311"/>
              <a:gd name="connsiteY6" fmla="*/ 1720156 h 3407261"/>
              <a:gd name="connsiteX7" fmla="*/ 3646311 w 3646311"/>
              <a:gd name="connsiteY7" fmla="*/ 2457366 h 3407261"/>
              <a:gd name="connsiteX8" fmla="*/ 3646311 w 3646311"/>
              <a:gd name="connsiteY8" fmla="*/ 2948839 h 3407261"/>
              <a:gd name="connsiteX9" fmla="*/ 2993438 w 3646311"/>
              <a:gd name="connsiteY9" fmla="*/ 2948839 h 3407261"/>
              <a:gd name="connsiteX10" fmla="*/ 2734455 w 3646311"/>
              <a:gd name="connsiteY10" fmla="*/ 3407261 h 3407261"/>
              <a:gd name="connsiteX11" fmla="*/ 2510838 w 3646311"/>
              <a:gd name="connsiteY11" fmla="*/ 2960127 h 3407261"/>
              <a:gd name="connsiteX12" fmla="*/ 0 w 3646311"/>
              <a:gd name="connsiteY12" fmla="*/ 2948839 h 3407261"/>
              <a:gd name="connsiteX13" fmla="*/ 0 w 3646311"/>
              <a:gd name="connsiteY13" fmla="*/ 2457366 h 3407261"/>
              <a:gd name="connsiteX14" fmla="*/ 0 w 3646311"/>
              <a:gd name="connsiteY14" fmla="*/ 1720156 h 3407261"/>
              <a:gd name="connsiteX15" fmla="*/ 0 w 3646311"/>
              <a:gd name="connsiteY15" fmla="*/ 1720156 h 3407261"/>
              <a:gd name="connsiteX16" fmla="*/ 0 w 3646311"/>
              <a:gd name="connsiteY16" fmla="*/ 0 h 3407261"/>
              <a:gd name="connsiteX0" fmla="*/ 0 w 3646311"/>
              <a:gd name="connsiteY0" fmla="*/ 0 h 3407261"/>
              <a:gd name="connsiteX1" fmla="*/ 2127015 w 3646311"/>
              <a:gd name="connsiteY1" fmla="*/ 0 h 3407261"/>
              <a:gd name="connsiteX2" fmla="*/ 2127015 w 3646311"/>
              <a:gd name="connsiteY2" fmla="*/ 0 h 3407261"/>
              <a:gd name="connsiteX3" fmla="*/ 3038593 w 3646311"/>
              <a:gd name="connsiteY3" fmla="*/ 0 h 3407261"/>
              <a:gd name="connsiteX4" fmla="*/ 3646311 w 3646311"/>
              <a:gd name="connsiteY4" fmla="*/ 0 h 3407261"/>
              <a:gd name="connsiteX5" fmla="*/ 3646311 w 3646311"/>
              <a:gd name="connsiteY5" fmla="*/ 1720156 h 3407261"/>
              <a:gd name="connsiteX6" fmla="*/ 3646311 w 3646311"/>
              <a:gd name="connsiteY6" fmla="*/ 1720156 h 3407261"/>
              <a:gd name="connsiteX7" fmla="*/ 3646311 w 3646311"/>
              <a:gd name="connsiteY7" fmla="*/ 2457366 h 3407261"/>
              <a:gd name="connsiteX8" fmla="*/ 3646311 w 3646311"/>
              <a:gd name="connsiteY8" fmla="*/ 2948839 h 3407261"/>
              <a:gd name="connsiteX9" fmla="*/ 2993438 w 3646311"/>
              <a:gd name="connsiteY9" fmla="*/ 2948839 h 3407261"/>
              <a:gd name="connsiteX10" fmla="*/ 2734455 w 3646311"/>
              <a:gd name="connsiteY10" fmla="*/ 3407261 h 3407261"/>
              <a:gd name="connsiteX11" fmla="*/ 2476972 w 3646311"/>
              <a:gd name="connsiteY11" fmla="*/ 2937549 h 3407261"/>
              <a:gd name="connsiteX12" fmla="*/ 0 w 3646311"/>
              <a:gd name="connsiteY12" fmla="*/ 2948839 h 3407261"/>
              <a:gd name="connsiteX13" fmla="*/ 0 w 3646311"/>
              <a:gd name="connsiteY13" fmla="*/ 2457366 h 3407261"/>
              <a:gd name="connsiteX14" fmla="*/ 0 w 3646311"/>
              <a:gd name="connsiteY14" fmla="*/ 1720156 h 3407261"/>
              <a:gd name="connsiteX15" fmla="*/ 0 w 3646311"/>
              <a:gd name="connsiteY15" fmla="*/ 1720156 h 3407261"/>
              <a:gd name="connsiteX16" fmla="*/ 0 w 3646311"/>
              <a:gd name="connsiteY16" fmla="*/ 0 h 340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46311" h="3407261">
                <a:moveTo>
                  <a:pt x="0" y="0"/>
                </a:moveTo>
                <a:lnTo>
                  <a:pt x="2127015" y="0"/>
                </a:lnTo>
                <a:lnTo>
                  <a:pt x="2127015" y="0"/>
                </a:lnTo>
                <a:lnTo>
                  <a:pt x="3038593" y="0"/>
                </a:lnTo>
                <a:lnTo>
                  <a:pt x="3646311" y="0"/>
                </a:lnTo>
                <a:lnTo>
                  <a:pt x="3646311" y="1720156"/>
                </a:lnTo>
                <a:lnTo>
                  <a:pt x="3646311" y="1720156"/>
                </a:lnTo>
                <a:lnTo>
                  <a:pt x="3646311" y="2457366"/>
                </a:lnTo>
                <a:lnTo>
                  <a:pt x="3646311" y="2948839"/>
                </a:lnTo>
                <a:lnTo>
                  <a:pt x="2993438" y="2948839"/>
                </a:lnTo>
                <a:lnTo>
                  <a:pt x="2734455" y="3407261"/>
                </a:lnTo>
                <a:lnTo>
                  <a:pt x="2476972" y="2937549"/>
                </a:lnTo>
                <a:lnTo>
                  <a:pt x="0" y="2948839"/>
                </a:lnTo>
                <a:lnTo>
                  <a:pt x="0" y="2457366"/>
                </a:lnTo>
                <a:lnTo>
                  <a:pt x="0" y="1720156"/>
                </a:lnTo>
                <a:lnTo>
                  <a:pt x="0" y="1720156"/>
                </a:lnTo>
                <a:lnTo>
                  <a:pt x="0" y="0"/>
                </a:lnTo>
                <a:close/>
              </a:path>
            </a:pathLst>
          </a:custGeom>
          <a:solidFill>
            <a:schemeClr val="bg2"/>
          </a:solidFill>
          <a:ln w="28575">
            <a:solidFill>
              <a:schemeClr val="accent2"/>
            </a:solidFill>
          </a:ln>
        </p:spPr>
        <p:txBody>
          <a:bodyPr wrap="square" lIns="180000" tIns="180000" rIns="180000" bIns="432000">
            <a:spAutoFit/>
          </a:bodyPr>
          <a:lstStyle>
            <a:lvl1pPr marL="0" indent="0" algn="r">
              <a:buNone/>
              <a:defRPr sz="2000" b="0" baseline="0">
                <a:solidFill>
                  <a:schemeClr val="accent2"/>
                </a:solidFill>
                <a:latin typeface="+mj-lt"/>
              </a:defRPr>
            </a:lvl1pPr>
          </a:lstStyle>
          <a:p>
            <a:pPr lvl="0"/>
            <a:r>
              <a:rPr lang="en-US" err="1"/>
              <a:t>Gebruik</a:t>
            </a:r>
            <a:r>
              <a:rPr lang="en-US"/>
              <a:t> </a:t>
            </a:r>
            <a:r>
              <a:rPr lang="en-US" err="1"/>
              <a:t>één</a:t>
            </a:r>
            <a:r>
              <a:rPr lang="en-US"/>
              <a:t> of </a:t>
            </a:r>
            <a:r>
              <a:rPr lang="en-US" err="1"/>
              <a:t>meerdere</a:t>
            </a:r>
            <a:r>
              <a:rPr lang="en-US"/>
              <a:t> </a:t>
            </a:r>
            <a:r>
              <a:rPr lang="en-US" err="1"/>
              <a:t>tekstballonnen</a:t>
            </a:r>
            <a:r>
              <a:rPr lang="en-US"/>
              <a:t>. </a:t>
            </a:r>
            <a:r>
              <a:rPr lang="en-US" err="1"/>
              <a:t>Positioneer</a:t>
            </a:r>
            <a:r>
              <a:rPr lang="en-US"/>
              <a:t> </a:t>
            </a:r>
            <a:r>
              <a:rPr lang="en-US" err="1"/>
              <a:t>ze</a:t>
            </a:r>
            <a:r>
              <a:rPr lang="en-US"/>
              <a:t> ten </a:t>
            </a:r>
            <a:r>
              <a:rPr lang="en-US" err="1"/>
              <a:t>opzichte</a:t>
            </a:r>
            <a:r>
              <a:rPr lang="en-US"/>
              <a:t> van de </a:t>
            </a:r>
            <a:r>
              <a:rPr lang="en-US" err="1"/>
              <a:t>foto</a:t>
            </a:r>
            <a:r>
              <a:rPr lang="en-US"/>
              <a:t>. </a:t>
            </a:r>
            <a:r>
              <a:rPr lang="en-US" err="1"/>
              <a:t>Verwijder</a:t>
            </a:r>
            <a:r>
              <a:rPr lang="en-US"/>
              <a:t> de </a:t>
            </a:r>
            <a:r>
              <a:rPr lang="en-US" err="1"/>
              <a:t>overige</a:t>
            </a:r>
            <a:r>
              <a:rPr lang="en-US"/>
              <a:t> </a:t>
            </a:r>
            <a:r>
              <a:rPr lang="en-US" err="1"/>
              <a:t>tekstballonnen</a:t>
            </a:r>
            <a:r>
              <a:rPr lang="en-US"/>
              <a:t>. </a:t>
            </a:r>
            <a:endParaRPr lang="nl-BE"/>
          </a:p>
        </p:txBody>
      </p:sp>
      <p:sp>
        <p:nvSpPr>
          <p:cNvPr id="30" name="Text Placeholder 10"/>
          <p:cNvSpPr>
            <a:spLocks noGrp="1"/>
          </p:cNvSpPr>
          <p:nvPr>
            <p:ph type="body" sz="quarter" idx="34"/>
          </p:nvPr>
        </p:nvSpPr>
        <p:spPr>
          <a:xfrm>
            <a:off x="877712" y="2871719"/>
            <a:ext cx="2181401" cy="609737"/>
          </a:xfrm>
          <a:prstGeom prst="wedgeRectCallout">
            <a:avLst>
              <a:gd name="adj1" fmla="val 20177"/>
              <a:gd name="adj2" fmla="val -100787"/>
            </a:avLst>
          </a:prstGeom>
          <a:solidFill>
            <a:schemeClr val="accent2"/>
          </a:solidFill>
          <a:ln w="28575">
            <a:noFill/>
          </a:ln>
        </p:spPr>
        <p:txBody>
          <a:bodyPr wrap="square" lIns="180000" tIns="180000" rIns="180000" bIns="180000">
            <a:spAutoFit/>
          </a:bodyPr>
          <a:lstStyle>
            <a:lvl1pPr marL="0" indent="0" algn="r">
              <a:lnSpc>
                <a:spcPct val="100000"/>
              </a:lnSpc>
              <a:spcBef>
                <a:spcPts val="1800"/>
              </a:spcBef>
              <a:buClr>
                <a:schemeClr val="tx2"/>
              </a:buClr>
              <a:buNone/>
              <a:tabLst>
                <a:tab pos="270000" algn="l"/>
              </a:tabLst>
              <a:defRPr sz="1600" baseline="0">
                <a:solidFill>
                  <a:schemeClr val="bg2"/>
                </a:solidFill>
                <a:latin typeface="+mj-lt"/>
              </a:defRPr>
            </a:lvl1pPr>
            <a:lvl2pPr>
              <a:lnSpc>
                <a:spcPct val="100000"/>
              </a:lnSpc>
              <a:spcBef>
                <a:spcPts val="0"/>
              </a:spcBef>
              <a:buClr>
                <a:schemeClr val="tx2"/>
              </a:buClr>
              <a:defRPr sz="1600">
                <a:solidFill>
                  <a:schemeClr val="tx2"/>
                </a:solidFill>
                <a:latin typeface="+mj-lt"/>
              </a:defRPr>
            </a:lvl2pPr>
            <a:lvl3pPr>
              <a:lnSpc>
                <a:spcPct val="100000"/>
              </a:lnSpc>
              <a:spcBef>
                <a:spcPts val="0"/>
              </a:spcBef>
              <a:buClr>
                <a:schemeClr val="tx2"/>
              </a:buClr>
              <a:defRPr sz="1600">
                <a:solidFill>
                  <a:schemeClr val="tx2"/>
                </a:solidFill>
                <a:latin typeface="+mj-lt"/>
              </a:defRPr>
            </a:lvl3pPr>
            <a:lvl4pPr>
              <a:lnSpc>
                <a:spcPct val="100000"/>
              </a:lnSpc>
              <a:spcBef>
                <a:spcPts val="0"/>
              </a:spcBef>
              <a:buClr>
                <a:schemeClr val="tx2"/>
              </a:buClr>
              <a:defRPr sz="1600">
                <a:solidFill>
                  <a:schemeClr val="tx2"/>
                </a:solidFill>
                <a:latin typeface="+mj-lt"/>
              </a:defRPr>
            </a:lvl4pPr>
            <a:lvl5pPr>
              <a:lnSpc>
                <a:spcPct val="100000"/>
              </a:lnSpc>
              <a:spcBef>
                <a:spcPts val="0"/>
              </a:spcBef>
              <a:buClr>
                <a:schemeClr val="tx2"/>
              </a:buClr>
              <a:defRPr sz="1600">
                <a:solidFill>
                  <a:schemeClr val="tx2"/>
                </a:solidFill>
                <a:latin typeface="+mj-lt"/>
              </a:defRPr>
            </a:lvl5pPr>
          </a:lstStyle>
          <a:p>
            <a:pPr lvl="0"/>
            <a:r>
              <a:rPr lang="nl-NL"/>
              <a:t>Tekststijl van het model bewerken</a:t>
            </a:r>
          </a:p>
        </p:txBody>
      </p:sp>
      <p:sp>
        <p:nvSpPr>
          <p:cNvPr id="33" name="Footer Placeholder 32"/>
          <p:cNvSpPr>
            <a:spLocks noGrp="1"/>
          </p:cNvSpPr>
          <p:nvPr>
            <p:ph type="ftr" sz="quarter" idx="3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34" name="Slide Number Placeholder 33"/>
          <p:cNvSpPr>
            <a:spLocks noGrp="1"/>
          </p:cNvSpPr>
          <p:nvPr>
            <p:ph type="sldNum" sz="quarter" idx="3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Tree>
    <p:extLst>
      <p:ext uri="{BB962C8B-B14F-4D97-AF65-F5344CB8AC3E}">
        <p14:creationId xmlns:p14="http://schemas.microsoft.com/office/powerpoint/2010/main" val="1216329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tocollage (1)">
    <p:spTree>
      <p:nvGrpSpPr>
        <p:cNvPr id="1" name=""/>
        <p:cNvGrpSpPr/>
        <p:nvPr/>
      </p:nvGrpSpPr>
      <p:grpSpPr>
        <a:xfrm>
          <a:off x="0" y="0"/>
          <a:ext cx="0" cy="0"/>
          <a:chOff x="0" y="0"/>
          <a:chExt cx="0" cy="0"/>
        </a:xfrm>
      </p:grpSpPr>
      <p:sp>
        <p:nvSpPr>
          <p:cNvPr id="10" name="Tijdelijke aanduiding voor afbeelding 4"/>
          <p:cNvSpPr>
            <a:spLocks noGrp="1"/>
          </p:cNvSpPr>
          <p:nvPr>
            <p:ph type="pic" sz="quarter" idx="12" hasCustomPrompt="1"/>
          </p:nvPr>
        </p:nvSpPr>
        <p:spPr>
          <a:xfrm>
            <a:off x="-1" y="309600"/>
            <a:ext cx="6062033" cy="2826000"/>
          </a:xfrm>
          <a:prstGeom prst="rect">
            <a:avLst/>
          </a:prstGeom>
          <a:solidFill>
            <a:schemeClr val="bg2"/>
          </a:solidFill>
          <a:ln w="38100">
            <a:noFill/>
          </a:ln>
          <a:effectLst/>
        </p:spPr>
        <p:txBody>
          <a:bodyPr lIns="360000" tIns="1260000">
            <a:noAutofit/>
          </a:bodyPr>
          <a:lstStyle>
            <a:lvl1pPr marL="0" marR="0" indent="0" algn="l" defTabSz="685800" rtl="0" eaLnBrk="1" fontAlgn="auto" latinLnBrk="0" hangingPunct="1">
              <a:lnSpc>
                <a:spcPct val="90000"/>
              </a:lnSpc>
              <a:spcBef>
                <a:spcPts val="900"/>
              </a:spcBef>
              <a:spcAft>
                <a:spcPts val="0"/>
              </a:spcAft>
              <a:buClr>
                <a:schemeClr val="tx1">
                  <a:lumMod val="65000"/>
                  <a:lumOff val="35000"/>
                </a:schemeClr>
              </a:buClr>
              <a:buSzTx/>
              <a:buFont typeface="Arial" panose="020B0604020202020204" pitchFamily="34" charset="0"/>
              <a:buNone/>
              <a:tabLst/>
              <a:defRPr lang="nl-BE" sz="1200" i="1" kern="1200" baseline="0">
                <a:solidFill>
                  <a:schemeClr val="tx1">
                    <a:lumMod val="65000"/>
                    <a:lumOff val="35000"/>
                  </a:schemeClr>
                </a:solidFill>
                <a:latin typeface="+mn-lt"/>
                <a:ea typeface="+mn-ea"/>
                <a:cs typeface="Arial" panose="020B0604020202020204" pitchFamily="34" charset="0"/>
              </a:defRPr>
            </a:lvl1pPr>
          </a:lstStyle>
          <a:p>
            <a:pPr marL="0" marR="0" lvl="0" indent="0" algn="l" defTabSz="685800" rtl="0" eaLnBrk="1" fontAlgn="auto" latinLnBrk="0" hangingPunct="1">
              <a:lnSpc>
                <a:spcPct val="90000"/>
              </a:lnSpc>
              <a:spcBef>
                <a:spcPts val="900"/>
              </a:spcBef>
              <a:spcAft>
                <a:spcPts val="0"/>
              </a:spcAft>
              <a:buClr>
                <a:schemeClr val="tx1">
                  <a:lumMod val="65000"/>
                  <a:lumOff val="35000"/>
                </a:schemeClr>
              </a:buClr>
              <a:buSzTx/>
              <a:buFont typeface="Arial" panose="020B0604020202020204" pitchFamily="34" charset="0"/>
              <a:buNone/>
              <a:tabLst/>
              <a:defRPr/>
            </a:pPr>
            <a:r>
              <a:rPr lang="nl-BE"/>
              <a:t>Klik op het icoon of op de rand van het kader om een afbeelding in te voegen</a:t>
            </a:r>
            <a:br>
              <a:rPr lang="nl-BE"/>
            </a:br>
            <a:r>
              <a:rPr lang="nl-BE"/>
              <a:t>&gt; ga naar tabblad invoegen</a:t>
            </a:r>
            <a:br>
              <a:rPr lang="nl-BE"/>
            </a:br>
            <a:r>
              <a:rPr lang="nl-BE">
                <a:latin typeface="Calibri" panose="020F0502020204030204" pitchFamily="34" charset="0"/>
              </a:rPr>
              <a:t>&gt; kies </a:t>
            </a:r>
            <a:r>
              <a:rPr lang="nl-BE"/>
              <a:t>afbeelding of online afbeelding</a:t>
            </a:r>
            <a:br>
              <a:rPr lang="nl-BE"/>
            </a:br>
            <a:r>
              <a:rPr lang="nl-BE">
                <a:latin typeface="Calibri" panose="020F0502020204030204" pitchFamily="34" charset="0"/>
              </a:rPr>
              <a:t>&gt; </a:t>
            </a:r>
            <a:r>
              <a:rPr lang="nl-BE" baseline="0"/>
              <a:t>kies meteen de 5 afbeeldingen die je op deze slide wil invoegen.</a:t>
            </a:r>
            <a:br>
              <a:rPr lang="nl-BE"/>
            </a:br>
            <a:r>
              <a:rPr lang="nl-BE"/>
              <a:t>Via ‘</a:t>
            </a:r>
            <a:r>
              <a:rPr lang="nl-BE" err="1"/>
              <a:t>crop</a:t>
            </a:r>
            <a:r>
              <a:rPr lang="nl-BE"/>
              <a:t>’ kan je de afbeelding binnen het fotokader veranderen van positie (fit or </a:t>
            </a:r>
            <a:r>
              <a:rPr lang="nl-BE" err="1"/>
              <a:t>fill</a:t>
            </a:r>
            <a:r>
              <a:rPr lang="nl-BE"/>
              <a:t>).</a:t>
            </a:r>
            <a:br>
              <a:rPr lang="nl-BE"/>
            </a:br>
            <a:r>
              <a:rPr lang="nl-BE"/>
              <a:t>Indien je deze foto delete, dien je een nieuwe foto terug op de achtergrond te plaatsen.</a:t>
            </a:r>
            <a:endParaRPr lang="en-GB"/>
          </a:p>
          <a:p>
            <a:pPr marL="0" marR="0" lvl="0" indent="0" algn="l" defTabSz="685800" rtl="0" eaLnBrk="1" fontAlgn="auto" latinLnBrk="0" hangingPunct="1">
              <a:lnSpc>
                <a:spcPct val="90000"/>
              </a:lnSpc>
              <a:spcBef>
                <a:spcPts val="900"/>
              </a:spcBef>
              <a:spcAft>
                <a:spcPts val="0"/>
              </a:spcAft>
              <a:buClr>
                <a:schemeClr val="tx1">
                  <a:lumMod val="65000"/>
                  <a:lumOff val="35000"/>
                </a:schemeClr>
              </a:buClr>
              <a:buSzTx/>
              <a:buFont typeface="Arial" panose="020B0604020202020204" pitchFamily="34" charset="0"/>
              <a:buNone/>
              <a:tabLst/>
              <a:defRPr/>
            </a:pPr>
            <a:br>
              <a:rPr lang="nl-BE"/>
            </a:br>
            <a:endParaRPr lang="en-GB"/>
          </a:p>
        </p:txBody>
      </p:sp>
      <p:sp>
        <p:nvSpPr>
          <p:cNvPr id="9" name="Tijdelijke aanduiding voor afbeelding 4"/>
          <p:cNvSpPr>
            <a:spLocks noGrp="1"/>
          </p:cNvSpPr>
          <p:nvPr>
            <p:ph type="pic" sz="quarter" idx="36" hasCustomPrompt="1"/>
          </p:nvPr>
        </p:nvSpPr>
        <p:spPr>
          <a:xfrm>
            <a:off x="6156000" y="309600"/>
            <a:ext cx="2988000" cy="1854000"/>
          </a:xfrm>
          <a:prstGeom prst="rect">
            <a:avLst/>
          </a:prstGeom>
          <a:solidFill>
            <a:schemeClr val="bg2"/>
          </a:solidFill>
          <a:ln w="38100">
            <a:noFill/>
          </a:ln>
          <a:effectLst/>
        </p:spPr>
        <p:txBody>
          <a:bodyPr tIns="54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en-US"/>
              <a:t>Click icon to add picture															</a:t>
            </a:r>
            <a:endParaRPr lang="en-GB"/>
          </a:p>
        </p:txBody>
      </p:sp>
      <p:sp>
        <p:nvSpPr>
          <p:cNvPr id="8" name="Tijdelijke aanduiding voor afbeelding 4"/>
          <p:cNvSpPr>
            <a:spLocks noGrp="1"/>
          </p:cNvSpPr>
          <p:nvPr>
            <p:ph type="pic" sz="quarter" idx="43"/>
          </p:nvPr>
        </p:nvSpPr>
        <p:spPr>
          <a:xfrm>
            <a:off x="6156000" y="4177378"/>
            <a:ext cx="2988000" cy="1836000"/>
          </a:xfrm>
          <a:prstGeom prst="rect">
            <a:avLst/>
          </a:prstGeom>
          <a:solidFill>
            <a:schemeClr val="bg2"/>
          </a:solidFill>
          <a:ln w="38100">
            <a:noFill/>
          </a:ln>
          <a:effectLst/>
        </p:spPr>
        <p:txBody>
          <a:bodyPr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a:p>
        </p:txBody>
      </p:sp>
      <p:sp>
        <p:nvSpPr>
          <p:cNvPr id="13" name="Tijdelijke aanduiding voor tekst 6"/>
          <p:cNvSpPr>
            <a:spLocks noGrp="1"/>
          </p:cNvSpPr>
          <p:nvPr>
            <p:ph type="body" sz="quarter" idx="38" hasCustomPrompt="1"/>
          </p:nvPr>
        </p:nvSpPr>
        <p:spPr>
          <a:xfrm>
            <a:off x="6156000" y="2238804"/>
            <a:ext cx="2988000" cy="1854000"/>
          </a:xfrm>
          <a:prstGeom prst="rect">
            <a:avLst/>
          </a:prstGeom>
          <a:solidFill>
            <a:schemeClr val="tx2"/>
          </a:solidFill>
          <a:ln w="38100">
            <a:noFill/>
          </a:ln>
        </p:spPr>
        <p:txBody>
          <a:bodyPr wrap="square" lIns="180000" tIns="144000" rIns="360000" bIns="108000">
            <a:noAutofit/>
          </a:bodyPr>
          <a:lstStyle>
            <a:lvl1pPr marL="0" indent="0">
              <a:lnSpc>
                <a:spcPct val="100000"/>
              </a:lnSpc>
              <a:buClr>
                <a:schemeClr val="bg2"/>
              </a:buClr>
              <a:buNone/>
              <a:defRPr lang="en-GB" sz="1800" b="1" i="0" kern="1200" spc="80" baseline="0" dirty="0">
                <a:solidFill>
                  <a:schemeClr val="bg2"/>
                </a:solidFill>
                <a:latin typeface="+mj-lt"/>
                <a:ea typeface="+mn-ea"/>
                <a:cs typeface="+mn-cs"/>
              </a:defRPr>
            </a:lvl1pPr>
            <a:lvl2pPr>
              <a:buClr>
                <a:schemeClr val="bg2"/>
              </a:buClr>
              <a:defRPr sz="1350">
                <a:solidFill>
                  <a:sysClr val="windowText" lastClr="000000"/>
                </a:solidFill>
              </a:defRPr>
            </a:lvl2pPr>
            <a:lvl3pPr>
              <a:buClr>
                <a:schemeClr val="bg2"/>
              </a:buClr>
              <a:defRPr sz="1350">
                <a:solidFill>
                  <a:sysClr val="windowText" lastClr="000000"/>
                </a:solidFill>
              </a:defRPr>
            </a:lvl3pPr>
            <a:lvl4pPr>
              <a:buClr>
                <a:schemeClr val="bg2"/>
              </a:buClr>
              <a:defRPr sz="1350">
                <a:solidFill>
                  <a:sysClr val="windowText" lastClr="000000"/>
                </a:solidFill>
              </a:defRPr>
            </a:lvl4pPr>
            <a:lvl5pPr>
              <a:buClr>
                <a:schemeClr val="bg2"/>
              </a:buClr>
              <a:defRPr sz="1350">
                <a:solidFill>
                  <a:sysClr val="windowText" lastClr="000000"/>
                </a:solidFill>
              </a:defRPr>
            </a:lvl5pPr>
          </a:lstStyle>
          <a:p>
            <a:pPr lvl="0"/>
            <a:r>
              <a:rPr lang="nl-NL"/>
              <a:t>Maak een fotocollage en geef hier een toelichting bij de collage. </a:t>
            </a:r>
            <a:endParaRPr lang="en-GB"/>
          </a:p>
        </p:txBody>
      </p:sp>
      <p:sp>
        <p:nvSpPr>
          <p:cNvPr id="11" name="Tijdelijke aanduiding voor afbeelding 4"/>
          <p:cNvSpPr>
            <a:spLocks noGrp="1"/>
          </p:cNvSpPr>
          <p:nvPr>
            <p:ph type="pic" sz="quarter" idx="35"/>
          </p:nvPr>
        </p:nvSpPr>
        <p:spPr>
          <a:xfrm>
            <a:off x="3074033" y="3204000"/>
            <a:ext cx="2988000" cy="2811600"/>
          </a:xfrm>
          <a:prstGeom prst="rect">
            <a:avLst/>
          </a:prstGeom>
          <a:solidFill>
            <a:schemeClr val="bg2"/>
          </a:solidFill>
          <a:ln w="38100">
            <a:noFill/>
          </a:ln>
          <a:effectLst/>
        </p:spPr>
        <p:txBody>
          <a:bodyPr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a:p>
        </p:txBody>
      </p:sp>
      <p:sp>
        <p:nvSpPr>
          <p:cNvPr id="12" name="Tijdelijke aanduiding voor afbeelding 4"/>
          <p:cNvSpPr>
            <a:spLocks noGrp="1"/>
          </p:cNvSpPr>
          <p:nvPr>
            <p:ph type="pic" sz="quarter" idx="16"/>
          </p:nvPr>
        </p:nvSpPr>
        <p:spPr>
          <a:xfrm>
            <a:off x="-164" y="3205378"/>
            <a:ext cx="2988000" cy="2811600"/>
          </a:xfrm>
          <a:prstGeom prst="rect">
            <a:avLst/>
          </a:prstGeom>
          <a:solidFill>
            <a:schemeClr val="bg2"/>
          </a:solidFill>
          <a:ln w="38100">
            <a:noFill/>
          </a:ln>
          <a:effectLst/>
        </p:spPr>
        <p:txBody>
          <a:bodyPr lIns="216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a:p>
        </p:txBody>
      </p:sp>
      <p:sp>
        <p:nvSpPr>
          <p:cNvPr id="18" name="Title 17"/>
          <p:cNvSpPr>
            <a:spLocks noGrp="1"/>
          </p:cNvSpPr>
          <p:nvPr>
            <p:ph type="title" hasCustomPrompt="1"/>
          </p:nvPr>
        </p:nvSpPr>
        <p:spPr>
          <a:xfrm>
            <a:off x="360000" y="715334"/>
            <a:ext cx="2770074" cy="369332"/>
          </a:xfrm>
          <a:solidFill>
            <a:schemeClr val="accent2"/>
          </a:solidFill>
        </p:spPr>
        <p:txBody>
          <a:bodyPr>
            <a:spAutoFit/>
          </a:bodyPr>
          <a:lstStyle>
            <a:lvl1pPr>
              <a:defRPr>
                <a:solidFill>
                  <a:schemeClr val="bg2"/>
                </a:solidFill>
              </a:defRPr>
            </a:lvl1pPr>
          </a:lstStyle>
          <a:p>
            <a:r>
              <a:rPr lang="en-US" err="1"/>
              <a:t>kernidee</a:t>
            </a:r>
            <a:r>
              <a:rPr lang="en-US"/>
              <a:t> van de slide</a:t>
            </a:r>
            <a:endParaRPr lang="nl-BE"/>
          </a:p>
        </p:txBody>
      </p:sp>
      <p:sp>
        <p:nvSpPr>
          <p:cNvPr id="21" name="Footer Placeholder 20"/>
          <p:cNvSpPr>
            <a:spLocks noGrp="1"/>
          </p:cNvSpPr>
          <p:nvPr>
            <p:ph type="ftr" sz="quarter" idx="4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22" name="Slide Number Placeholder 21"/>
          <p:cNvSpPr>
            <a:spLocks noGrp="1"/>
          </p:cNvSpPr>
          <p:nvPr>
            <p:ph type="sldNum" sz="quarter" idx="4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Tree>
    <p:extLst>
      <p:ext uri="{BB962C8B-B14F-4D97-AF65-F5344CB8AC3E}">
        <p14:creationId xmlns:p14="http://schemas.microsoft.com/office/powerpoint/2010/main" val="1818249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tocollage (2)">
    <p:spTree>
      <p:nvGrpSpPr>
        <p:cNvPr id="1" name=""/>
        <p:cNvGrpSpPr/>
        <p:nvPr/>
      </p:nvGrpSpPr>
      <p:grpSpPr>
        <a:xfrm>
          <a:off x="0" y="0"/>
          <a:ext cx="0" cy="0"/>
          <a:chOff x="0" y="0"/>
          <a:chExt cx="0" cy="0"/>
        </a:xfrm>
      </p:grpSpPr>
      <p:sp>
        <p:nvSpPr>
          <p:cNvPr id="10" name="Tijdelijke aanduiding voor afbeelding 4"/>
          <p:cNvSpPr>
            <a:spLocks noGrp="1"/>
          </p:cNvSpPr>
          <p:nvPr>
            <p:ph type="pic" sz="quarter" idx="46"/>
          </p:nvPr>
        </p:nvSpPr>
        <p:spPr>
          <a:xfrm>
            <a:off x="3078000" y="300231"/>
            <a:ext cx="2988000" cy="1854000"/>
          </a:xfrm>
          <a:prstGeom prst="rect">
            <a:avLst/>
          </a:prstGeom>
          <a:solidFill>
            <a:schemeClr val="bg2"/>
          </a:solidFill>
          <a:ln w="38100">
            <a:noFill/>
          </a:ln>
          <a:effectLst/>
        </p:spPr>
        <p:txBody>
          <a:bodyPr lIns="360000" tIns="180000">
            <a:noAutofit/>
          </a:bodyPr>
          <a:lstStyle>
            <a:lvl1pPr marL="0" indent="0">
              <a:lnSpc>
                <a:spcPct val="100000"/>
              </a:lnSpc>
              <a:spcBef>
                <a:spcPts val="0"/>
              </a:spcBef>
              <a:buNone/>
              <a:defRPr lang="nl-BE" sz="1200" i="1" kern="1200" baseline="0" dirty="0" smtClean="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a:p>
        </p:txBody>
      </p:sp>
      <p:sp>
        <p:nvSpPr>
          <p:cNvPr id="12" name="Tijdelijke aanduiding voor afbeelding 4"/>
          <p:cNvSpPr>
            <a:spLocks noGrp="1"/>
          </p:cNvSpPr>
          <p:nvPr>
            <p:ph type="pic" sz="quarter" idx="36" hasCustomPrompt="1"/>
          </p:nvPr>
        </p:nvSpPr>
        <p:spPr>
          <a:xfrm>
            <a:off x="6156000" y="300231"/>
            <a:ext cx="2988000" cy="1854000"/>
          </a:xfrm>
          <a:prstGeom prst="rect">
            <a:avLst/>
          </a:prstGeom>
          <a:solidFill>
            <a:schemeClr val="bg2"/>
          </a:solidFill>
          <a:ln w="38100">
            <a:no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en-US"/>
              <a:t>Click icon to add picture															</a:t>
            </a:r>
            <a:endParaRPr lang="en-GB"/>
          </a:p>
        </p:txBody>
      </p:sp>
      <p:sp>
        <p:nvSpPr>
          <p:cNvPr id="13" name="Tijdelijke aanduiding voor afbeelding 4"/>
          <p:cNvSpPr>
            <a:spLocks noGrp="1"/>
          </p:cNvSpPr>
          <p:nvPr>
            <p:ph type="pic" sz="quarter" idx="12" hasCustomPrompt="1"/>
          </p:nvPr>
        </p:nvSpPr>
        <p:spPr>
          <a:xfrm>
            <a:off x="0" y="300231"/>
            <a:ext cx="2988000" cy="1854000"/>
          </a:xfrm>
          <a:prstGeom prst="rect">
            <a:avLst/>
          </a:prstGeom>
          <a:solidFill>
            <a:schemeClr val="bg2"/>
          </a:solidFill>
          <a:ln w="38100">
            <a:noFill/>
          </a:ln>
          <a:effectLst/>
        </p:spPr>
        <p:txBody>
          <a:bodyPr lIns="180000" tIns="72000">
            <a:noAutofit/>
          </a:bodyPr>
          <a:lstStyle>
            <a:lvl1pPr marL="0" indent="0">
              <a:lnSpc>
                <a:spcPct val="100000"/>
              </a:lnSpc>
              <a:spcBef>
                <a:spcPts val="0"/>
              </a:spcBef>
              <a:buNone/>
              <a:defRPr lang="nl-BE" sz="1200" i="1" kern="1200" baseline="0" dirty="0" smtClean="0">
                <a:solidFill>
                  <a:schemeClr val="tx1">
                    <a:lumMod val="65000"/>
                    <a:lumOff val="35000"/>
                  </a:schemeClr>
                </a:solidFill>
                <a:latin typeface="+mn-lt"/>
                <a:ea typeface="+mn-ea"/>
                <a:cs typeface="Arial" panose="020B0604020202020204" pitchFamily="34" charset="0"/>
              </a:defRPr>
            </a:lvl1pPr>
          </a:lstStyle>
          <a:p>
            <a:r>
              <a:rPr lang="nl-BE"/>
              <a:t>Klik op het icoon of op de rand van het kader om een afbeelding in te voegen</a:t>
            </a:r>
            <a:br>
              <a:rPr lang="nl-BE"/>
            </a:br>
            <a:r>
              <a:rPr lang="nl-BE"/>
              <a:t>&gt; ga naar tabblad invoegen</a:t>
            </a:r>
            <a:br>
              <a:rPr lang="nl-BE"/>
            </a:br>
            <a:r>
              <a:rPr lang="nl-BE">
                <a:latin typeface="Calibri" panose="020F0502020204030204" pitchFamily="34" charset="0"/>
              </a:rPr>
              <a:t>&gt; kies </a:t>
            </a:r>
            <a:r>
              <a:rPr lang="nl-BE"/>
              <a:t>afbeelding of online afbeelding</a:t>
            </a:r>
            <a:br>
              <a:rPr lang="nl-BE" baseline="0"/>
            </a:br>
            <a:r>
              <a:rPr lang="nl-BE">
                <a:latin typeface="Calibri" panose="020F0502020204030204" pitchFamily="34" charset="0"/>
              </a:rPr>
              <a:t>&gt; </a:t>
            </a:r>
            <a:r>
              <a:rPr lang="nl-BE" baseline="0"/>
              <a:t>kies meteen de 8 afbeeldingen die je op deze slide wil invoegen. </a:t>
            </a:r>
            <a:r>
              <a:rPr lang="nl-BE"/>
              <a:t>Via ‘</a:t>
            </a:r>
            <a:r>
              <a:rPr lang="nl-BE" err="1"/>
              <a:t>crop</a:t>
            </a:r>
            <a:r>
              <a:rPr lang="nl-BE"/>
              <a:t>’ kan je de afbeelding binnen het fotokader veranderen van positie (fit or </a:t>
            </a:r>
            <a:r>
              <a:rPr lang="nl-BE" err="1"/>
              <a:t>fill</a:t>
            </a:r>
            <a:r>
              <a:rPr lang="nl-BE"/>
              <a:t>).</a:t>
            </a:r>
            <a:br>
              <a:rPr lang="nl-BE" baseline="0"/>
            </a:br>
            <a:endParaRPr lang="en-GB"/>
          </a:p>
        </p:txBody>
      </p:sp>
      <p:sp>
        <p:nvSpPr>
          <p:cNvPr id="8" name="Tijdelijke aanduiding voor afbeelding 4"/>
          <p:cNvSpPr>
            <a:spLocks noGrp="1"/>
          </p:cNvSpPr>
          <p:nvPr>
            <p:ph type="pic" sz="quarter" idx="35"/>
          </p:nvPr>
        </p:nvSpPr>
        <p:spPr>
          <a:xfrm>
            <a:off x="3078000" y="4176000"/>
            <a:ext cx="2988000" cy="1836000"/>
          </a:xfrm>
          <a:prstGeom prst="rect">
            <a:avLst/>
          </a:prstGeom>
          <a:solidFill>
            <a:schemeClr val="bg2"/>
          </a:solidFill>
          <a:ln w="38100">
            <a:no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a:p>
        </p:txBody>
      </p:sp>
      <p:sp>
        <p:nvSpPr>
          <p:cNvPr id="9" name="Tijdelijke aanduiding voor tekst 6"/>
          <p:cNvSpPr>
            <a:spLocks noGrp="1"/>
          </p:cNvSpPr>
          <p:nvPr>
            <p:ph type="body" sz="quarter" idx="38" hasCustomPrompt="1"/>
          </p:nvPr>
        </p:nvSpPr>
        <p:spPr>
          <a:xfrm>
            <a:off x="3078000" y="2236365"/>
            <a:ext cx="2988000" cy="1854000"/>
          </a:xfrm>
          <a:prstGeom prst="rect">
            <a:avLst/>
          </a:prstGeom>
          <a:solidFill>
            <a:schemeClr val="tx2"/>
          </a:solidFill>
          <a:ln w="38100">
            <a:noFill/>
          </a:ln>
        </p:spPr>
        <p:txBody>
          <a:bodyPr lIns="144000" tIns="180000" rIns="360000" bIns="108000">
            <a:noAutofit/>
          </a:bodyPr>
          <a:lstStyle>
            <a:lvl1pPr marL="0" indent="0">
              <a:lnSpc>
                <a:spcPct val="100000"/>
              </a:lnSpc>
              <a:buClr>
                <a:schemeClr val="bg2"/>
              </a:buClr>
              <a:buNone/>
              <a:defRPr lang="en-GB" sz="1800" b="1" i="0" kern="1200" spc="80" baseline="0" dirty="0">
                <a:solidFill>
                  <a:schemeClr val="bg2"/>
                </a:solidFill>
                <a:latin typeface="+mj-lt"/>
                <a:ea typeface="+mn-ea"/>
                <a:cs typeface="+mn-cs"/>
              </a:defRPr>
            </a:lvl1pPr>
            <a:lvl2pPr>
              <a:buClr>
                <a:schemeClr val="bg2"/>
              </a:buClr>
              <a:defRPr sz="1350">
                <a:solidFill>
                  <a:sysClr val="windowText" lastClr="000000"/>
                </a:solidFill>
              </a:defRPr>
            </a:lvl2pPr>
            <a:lvl3pPr>
              <a:buClr>
                <a:schemeClr val="bg2"/>
              </a:buClr>
              <a:defRPr sz="1350">
                <a:solidFill>
                  <a:sysClr val="windowText" lastClr="000000"/>
                </a:solidFill>
              </a:defRPr>
            </a:lvl3pPr>
            <a:lvl4pPr>
              <a:buClr>
                <a:schemeClr val="bg2"/>
              </a:buClr>
              <a:defRPr sz="1350">
                <a:solidFill>
                  <a:sysClr val="windowText" lastClr="000000"/>
                </a:solidFill>
              </a:defRPr>
            </a:lvl4pPr>
            <a:lvl5pPr>
              <a:buClr>
                <a:schemeClr val="bg2"/>
              </a:buClr>
              <a:defRPr sz="1350">
                <a:solidFill>
                  <a:sysClr val="windowText" lastClr="000000"/>
                </a:solidFill>
              </a:defRPr>
            </a:lvl5pPr>
          </a:lstStyle>
          <a:p>
            <a:pPr lvl="0"/>
            <a:r>
              <a:rPr lang="nl-NL"/>
              <a:t>Maak een fotocollage en geef hier een toelichting bij de collage. </a:t>
            </a:r>
            <a:endParaRPr lang="en-GB"/>
          </a:p>
        </p:txBody>
      </p:sp>
      <p:sp>
        <p:nvSpPr>
          <p:cNvPr id="11" name="Tijdelijke aanduiding voor afbeelding 4"/>
          <p:cNvSpPr>
            <a:spLocks noGrp="1"/>
          </p:cNvSpPr>
          <p:nvPr>
            <p:ph type="pic" sz="quarter" idx="43"/>
          </p:nvPr>
        </p:nvSpPr>
        <p:spPr>
          <a:xfrm>
            <a:off x="6156000" y="4176000"/>
            <a:ext cx="2988000" cy="1836000"/>
          </a:xfrm>
          <a:prstGeom prst="rect">
            <a:avLst/>
          </a:prstGeom>
          <a:solidFill>
            <a:schemeClr val="bg2"/>
          </a:solidFill>
          <a:ln w="38100">
            <a:no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a:p>
        </p:txBody>
      </p:sp>
      <p:sp>
        <p:nvSpPr>
          <p:cNvPr id="14" name="Tijdelijke aanduiding voor afbeelding 4"/>
          <p:cNvSpPr>
            <a:spLocks noGrp="1"/>
          </p:cNvSpPr>
          <p:nvPr>
            <p:ph type="pic" sz="quarter" idx="16"/>
          </p:nvPr>
        </p:nvSpPr>
        <p:spPr>
          <a:xfrm>
            <a:off x="0" y="4176000"/>
            <a:ext cx="2988000" cy="1836000"/>
          </a:xfrm>
          <a:prstGeom prst="rect">
            <a:avLst/>
          </a:prstGeom>
          <a:solidFill>
            <a:schemeClr val="bg2"/>
          </a:solidFill>
          <a:ln w="38100">
            <a:no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a:p>
        </p:txBody>
      </p:sp>
      <p:sp>
        <p:nvSpPr>
          <p:cNvPr id="15" name="Tijdelijke aanduiding voor afbeelding 4"/>
          <p:cNvSpPr>
            <a:spLocks noGrp="1"/>
          </p:cNvSpPr>
          <p:nvPr>
            <p:ph type="pic" sz="quarter" idx="44"/>
          </p:nvPr>
        </p:nvSpPr>
        <p:spPr>
          <a:xfrm>
            <a:off x="0" y="2236365"/>
            <a:ext cx="2988000" cy="1854000"/>
          </a:xfrm>
          <a:prstGeom prst="rect">
            <a:avLst/>
          </a:prstGeom>
          <a:solidFill>
            <a:schemeClr val="bg2"/>
          </a:solidFill>
          <a:ln w="38100">
            <a:no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a:p>
        </p:txBody>
      </p:sp>
      <p:sp>
        <p:nvSpPr>
          <p:cNvPr id="16" name="Tijdelijke aanduiding voor afbeelding 4"/>
          <p:cNvSpPr>
            <a:spLocks noGrp="1"/>
          </p:cNvSpPr>
          <p:nvPr>
            <p:ph type="pic" sz="quarter" idx="45" hasCustomPrompt="1"/>
          </p:nvPr>
        </p:nvSpPr>
        <p:spPr>
          <a:xfrm>
            <a:off x="6156000" y="2236364"/>
            <a:ext cx="2988000" cy="1854000"/>
          </a:xfrm>
          <a:prstGeom prst="rect">
            <a:avLst/>
          </a:prstGeom>
          <a:solidFill>
            <a:schemeClr val="bg2"/>
          </a:solidFill>
          <a:ln w="38100">
            <a:no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en-US"/>
              <a:t>Click icon to add picture															</a:t>
            </a:r>
            <a:endParaRPr lang="en-GB"/>
          </a:p>
        </p:txBody>
      </p:sp>
      <p:sp>
        <p:nvSpPr>
          <p:cNvPr id="24" name="Footer Placeholder 23"/>
          <p:cNvSpPr>
            <a:spLocks noGrp="1"/>
          </p:cNvSpPr>
          <p:nvPr>
            <p:ph type="ftr" sz="quarter" idx="4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25" name="Slide Number Placeholder 24"/>
          <p:cNvSpPr>
            <a:spLocks noGrp="1"/>
          </p:cNvSpPr>
          <p:nvPr>
            <p:ph type="sldNum" sz="quarter" idx="4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Tree>
    <p:extLst>
      <p:ext uri="{BB962C8B-B14F-4D97-AF65-F5344CB8AC3E}">
        <p14:creationId xmlns:p14="http://schemas.microsoft.com/office/powerpoint/2010/main" val="119647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foto's">
    <p:spTree>
      <p:nvGrpSpPr>
        <p:cNvPr id="1" name=""/>
        <p:cNvGrpSpPr/>
        <p:nvPr/>
      </p:nvGrpSpPr>
      <p:grpSpPr>
        <a:xfrm>
          <a:off x="0" y="0"/>
          <a:ext cx="0" cy="0"/>
          <a:chOff x="0" y="0"/>
          <a:chExt cx="0" cy="0"/>
        </a:xfrm>
      </p:grpSpPr>
      <p:sp>
        <p:nvSpPr>
          <p:cNvPr id="14" name="Picture Placeholder 13"/>
          <p:cNvSpPr>
            <a:spLocks noGrp="1"/>
          </p:cNvSpPr>
          <p:nvPr>
            <p:ph type="pic" sz="quarter" idx="19" hasCustomPrompt="1"/>
          </p:nvPr>
        </p:nvSpPr>
        <p:spPr>
          <a:xfrm>
            <a:off x="-1" y="3204000"/>
            <a:ext cx="6062400" cy="2812614"/>
          </a:xfrm>
          <a:solidFill>
            <a:schemeClr val="bg2"/>
          </a:solidFill>
          <a:ln w="38100">
            <a:noFill/>
          </a:ln>
        </p:spPr>
        <p:txBody>
          <a:bodyPr lIns="360000" tIns="36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lang="en-GB" sz="1200" i="1">
                <a:solidFill>
                  <a:schemeClr val="tx1">
                    <a:lumMod val="65000"/>
                    <a:lumOff val="35000"/>
                  </a:schemeClr>
                </a:solidFill>
                <a:effectLst/>
              </a:defRPr>
            </a:lvl1pPr>
          </a:lstStyle>
          <a:p>
            <a:br>
              <a:rPr lang="nl-BE"/>
            </a:br>
            <a:endParaRPr lang="nl-BE"/>
          </a:p>
          <a:p>
            <a:endParaRPr lang="en-GB"/>
          </a:p>
        </p:txBody>
      </p:sp>
      <p:sp>
        <p:nvSpPr>
          <p:cNvPr id="15" name="Tijdelijke aanduiding voor afbeelding 4"/>
          <p:cNvSpPr>
            <a:spLocks noGrp="1"/>
          </p:cNvSpPr>
          <p:nvPr>
            <p:ph type="pic" sz="quarter" idx="12" hasCustomPrompt="1"/>
          </p:nvPr>
        </p:nvSpPr>
        <p:spPr>
          <a:xfrm>
            <a:off x="-1" y="300231"/>
            <a:ext cx="6062033" cy="2826000"/>
          </a:xfrm>
          <a:prstGeom prst="rect">
            <a:avLst/>
          </a:prstGeom>
          <a:solidFill>
            <a:schemeClr val="bg2"/>
          </a:solidFill>
          <a:ln w="38100">
            <a:noFill/>
          </a:ln>
          <a:effectLst/>
        </p:spPr>
        <p:txBody>
          <a:bodyPr lIns="360000" tIns="972000">
            <a:noAutofit/>
          </a:bodyPr>
          <a:lstStyle>
            <a:lvl1pPr marL="0" marR="0" indent="0" algn="l" defTabSz="685800" rtl="0" eaLnBrk="1" fontAlgn="auto" latinLnBrk="0" hangingPunct="1">
              <a:lnSpc>
                <a:spcPct val="90000"/>
              </a:lnSpc>
              <a:spcBef>
                <a:spcPts val="900"/>
              </a:spcBef>
              <a:spcAft>
                <a:spcPts val="0"/>
              </a:spcAft>
              <a:buClr>
                <a:schemeClr val="tx1">
                  <a:lumMod val="65000"/>
                  <a:lumOff val="35000"/>
                </a:schemeClr>
              </a:buClr>
              <a:buSzTx/>
              <a:buFont typeface="Arial" panose="020B0604020202020204" pitchFamily="34" charset="0"/>
              <a:buNone/>
              <a:tabLst/>
              <a:defRPr lang="nl-BE" sz="1200" i="1" kern="1200" baseline="0">
                <a:solidFill>
                  <a:schemeClr val="tx1">
                    <a:lumMod val="65000"/>
                    <a:lumOff val="35000"/>
                  </a:schemeClr>
                </a:solidFill>
                <a:latin typeface="+mn-lt"/>
                <a:ea typeface="+mn-ea"/>
                <a:cs typeface="Arial" panose="020B0604020202020204" pitchFamily="34" charset="0"/>
              </a:defRPr>
            </a:lvl1pPr>
          </a:lstStyle>
          <a:p>
            <a:pPr marL="0" marR="0" lvl="0" indent="0" algn="l" defTabSz="685800" rtl="0" eaLnBrk="1" fontAlgn="auto" latinLnBrk="0" hangingPunct="1">
              <a:lnSpc>
                <a:spcPct val="90000"/>
              </a:lnSpc>
              <a:spcBef>
                <a:spcPts val="900"/>
              </a:spcBef>
              <a:spcAft>
                <a:spcPts val="0"/>
              </a:spcAft>
              <a:buClr>
                <a:schemeClr val="tx1">
                  <a:lumMod val="65000"/>
                  <a:lumOff val="35000"/>
                </a:schemeClr>
              </a:buClr>
              <a:buSzTx/>
              <a:buFont typeface="Arial" panose="020B0604020202020204" pitchFamily="34" charset="0"/>
              <a:buNone/>
              <a:tabLst/>
              <a:defRPr/>
            </a:pPr>
            <a:r>
              <a:rPr lang="nl-BE"/>
              <a:t>Klik op het icoon of op de rand van het kader om een afbeelding in te voegen</a:t>
            </a:r>
            <a:br>
              <a:rPr lang="nl-BE"/>
            </a:br>
            <a:r>
              <a:rPr lang="nl-BE"/>
              <a:t>&gt; ga naar tabblad invoegen</a:t>
            </a:r>
            <a:br>
              <a:rPr lang="nl-BE"/>
            </a:br>
            <a:r>
              <a:rPr lang="nl-BE">
                <a:latin typeface="Calibri" panose="020F0502020204030204" pitchFamily="34" charset="0"/>
              </a:rPr>
              <a:t>&gt; kies </a:t>
            </a:r>
            <a:r>
              <a:rPr lang="nl-BE"/>
              <a:t>afbeelding of online afbeelding</a:t>
            </a:r>
            <a:br>
              <a:rPr lang="nl-BE"/>
            </a:br>
            <a:r>
              <a:rPr lang="nl-BE">
                <a:latin typeface="Calibri" panose="020F0502020204030204" pitchFamily="34" charset="0"/>
              </a:rPr>
              <a:t>&gt; </a:t>
            </a:r>
            <a:r>
              <a:rPr lang="nl-BE" baseline="0"/>
              <a:t>kies meteen de 3 afbeeldingen die je op deze slide wil invoegen.</a:t>
            </a:r>
            <a:br>
              <a:rPr lang="nl-BE"/>
            </a:br>
            <a:r>
              <a:rPr lang="nl-BE"/>
              <a:t>Via ‘</a:t>
            </a:r>
            <a:r>
              <a:rPr lang="nl-BE" err="1"/>
              <a:t>crop</a:t>
            </a:r>
            <a:r>
              <a:rPr lang="nl-BE"/>
              <a:t>’ kan je de afbeelding binnen het fotokader veranderen van positie (fit or </a:t>
            </a:r>
            <a:r>
              <a:rPr lang="nl-BE" err="1"/>
              <a:t>fill</a:t>
            </a:r>
            <a:r>
              <a:rPr lang="nl-BE"/>
              <a:t>).</a:t>
            </a:r>
            <a:br>
              <a:rPr lang="nl-BE"/>
            </a:br>
            <a:r>
              <a:rPr lang="nl-BE"/>
              <a:t>Indien je deze foto delete, dien je een nieuwe foto terug op de achtergrond te plaatsen.</a:t>
            </a:r>
            <a:endParaRPr lang="en-GB"/>
          </a:p>
          <a:p>
            <a:pPr marL="0" marR="0" lvl="0" indent="0" algn="l" defTabSz="685800" rtl="0" eaLnBrk="1" fontAlgn="auto" latinLnBrk="0" hangingPunct="1">
              <a:lnSpc>
                <a:spcPct val="90000"/>
              </a:lnSpc>
              <a:spcBef>
                <a:spcPts val="900"/>
              </a:spcBef>
              <a:spcAft>
                <a:spcPts val="0"/>
              </a:spcAft>
              <a:buClr>
                <a:schemeClr val="tx1">
                  <a:lumMod val="65000"/>
                  <a:lumOff val="35000"/>
                </a:schemeClr>
              </a:buClr>
              <a:buSzTx/>
              <a:buFont typeface="Arial" panose="020B0604020202020204" pitchFamily="34" charset="0"/>
              <a:buNone/>
              <a:tabLst/>
              <a:defRPr/>
            </a:pPr>
            <a:br>
              <a:rPr lang="nl-BE"/>
            </a:br>
            <a:endParaRPr lang="en-GB"/>
          </a:p>
        </p:txBody>
      </p:sp>
      <p:sp>
        <p:nvSpPr>
          <p:cNvPr id="8" name="Picture Placeholder 13"/>
          <p:cNvSpPr>
            <a:spLocks noGrp="1"/>
          </p:cNvSpPr>
          <p:nvPr>
            <p:ph type="pic" sz="quarter" idx="20" hasCustomPrompt="1"/>
          </p:nvPr>
        </p:nvSpPr>
        <p:spPr>
          <a:xfrm>
            <a:off x="6156000" y="307776"/>
            <a:ext cx="2988000" cy="5708838"/>
          </a:xfrm>
          <a:ln w="38100">
            <a:noFill/>
          </a:ln>
        </p:spPr>
        <p:txBody>
          <a:bodyPr lIns="252000" tIns="756000">
            <a:noAutofit/>
          </a:bodyPr>
          <a:lstStyle>
            <a:lvl1pPr marL="0" marR="0" indent="0" algn="l" defTabSz="685800" rtl="0" eaLnBrk="1" fontAlgn="auto" latinLnBrk="0" hangingPunct="1">
              <a:lnSpc>
                <a:spcPct val="90000"/>
              </a:lnSpc>
              <a:spcBef>
                <a:spcPts val="0"/>
              </a:spcBef>
              <a:spcAft>
                <a:spcPts val="450"/>
              </a:spcAft>
              <a:buClr>
                <a:schemeClr val="tx2"/>
              </a:buClr>
              <a:buSzTx/>
              <a:buFont typeface="Calibri" panose="020F0502020204030204" pitchFamily="34" charset="0"/>
              <a:buNone/>
              <a:tabLst>
                <a:tab pos="132160" algn="l"/>
              </a:tabLst>
              <a:defRPr lang="en-GB" sz="1200" i="1" smtClean="0">
                <a:solidFill>
                  <a:schemeClr val="tx1">
                    <a:lumMod val="65000"/>
                    <a:lumOff val="35000"/>
                  </a:schemeClr>
                </a:solidFill>
                <a:effectLst/>
                <a:latin typeface="+mn-lt"/>
                <a:cs typeface="Arial" panose="020B0604020202020204" pitchFamily="34" charset="0"/>
              </a:defRPr>
            </a:lvl1pPr>
          </a:lstStyle>
          <a:p>
            <a:br>
              <a:rPr lang="nl-BE"/>
            </a:br>
            <a:endParaRPr lang="nl-BE"/>
          </a:p>
          <a:p>
            <a:endParaRPr lang="en-GB"/>
          </a:p>
        </p:txBody>
      </p:sp>
      <p:sp>
        <p:nvSpPr>
          <p:cNvPr id="12" name="Title 11"/>
          <p:cNvSpPr>
            <a:spLocks noGrp="1"/>
          </p:cNvSpPr>
          <p:nvPr>
            <p:ph type="title" hasCustomPrompt="1"/>
          </p:nvPr>
        </p:nvSpPr>
        <p:spPr>
          <a:xfrm>
            <a:off x="360000" y="715334"/>
            <a:ext cx="2770074" cy="369332"/>
          </a:xfrm>
          <a:solidFill>
            <a:schemeClr val="accent2"/>
          </a:solidFill>
        </p:spPr>
        <p:txBody>
          <a:bodyPr>
            <a:spAutoFit/>
          </a:bodyPr>
          <a:lstStyle>
            <a:lvl1pPr>
              <a:defRPr>
                <a:solidFill>
                  <a:schemeClr val="bg2"/>
                </a:solidFill>
              </a:defRPr>
            </a:lvl1pPr>
          </a:lstStyle>
          <a:p>
            <a:r>
              <a:rPr lang="en-US" err="1"/>
              <a:t>kernidee</a:t>
            </a:r>
            <a:r>
              <a:rPr lang="en-US"/>
              <a:t> van de slide</a:t>
            </a:r>
            <a:endParaRPr lang="nl-BE"/>
          </a:p>
        </p:txBody>
      </p:sp>
      <p:sp>
        <p:nvSpPr>
          <p:cNvPr id="19" name="Footer Placeholder 18"/>
          <p:cNvSpPr>
            <a:spLocks noGrp="1"/>
          </p:cNvSpPr>
          <p:nvPr>
            <p:ph type="ftr" sz="quarter" idx="2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20" name="Slide Number Placeholder 19"/>
          <p:cNvSpPr>
            <a:spLocks noGrp="1"/>
          </p:cNvSpPr>
          <p:nvPr>
            <p:ph type="sldNum" sz="quarter" idx="2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Tree>
    <p:extLst>
      <p:ext uri="{BB962C8B-B14F-4D97-AF65-F5344CB8AC3E}">
        <p14:creationId xmlns:p14="http://schemas.microsoft.com/office/powerpoint/2010/main" val="3188372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taat">
    <p:spTree>
      <p:nvGrpSpPr>
        <p:cNvPr id="1" name=""/>
        <p:cNvGrpSpPr/>
        <p:nvPr/>
      </p:nvGrpSpPr>
      <p:grpSpPr>
        <a:xfrm>
          <a:off x="0" y="0"/>
          <a:ext cx="0" cy="0"/>
          <a:chOff x="0" y="0"/>
          <a:chExt cx="0" cy="0"/>
        </a:xfrm>
      </p:grpSpPr>
      <p:sp>
        <p:nvSpPr>
          <p:cNvPr id="8" name="Picture Placeholder 2"/>
          <p:cNvSpPr>
            <a:spLocks noGrp="1"/>
          </p:cNvSpPr>
          <p:nvPr>
            <p:ph type="pic" sz="quarter" idx="22" hasCustomPrompt="1"/>
          </p:nvPr>
        </p:nvSpPr>
        <p:spPr>
          <a:xfrm>
            <a:off x="0" y="311150"/>
            <a:ext cx="9144000" cy="5708838"/>
          </a:xfrm>
        </p:spPr>
        <p:txBody>
          <a:bodyPr lIns="360000" tIns="4284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baseline="0">
                <a:solidFill>
                  <a:schemeClr val="tx1">
                    <a:lumMod val="65000"/>
                    <a:lumOff val="35000"/>
                  </a:schemeClr>
                </a:solidFill>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a:t>Klik op het icoon of op de rand van het kader om een afbeelding in te voegen</a:t>
            </a:r>
            <a:br>
              <a:rPr lang="nl-BE"/>
            </a:br>
            <a:r>
              <a:rPr lang="nl-BE">
                <a:latin typeface="Calibri" panose="020F0502020204030204" pitchFamily="34" charset="0"/>
              </a:rPr>
              <a:t>&gt; ga naar tabblad invoegen</a:t>
            </a:r>
            <a:br>
              <a:rPr lang="nl-BE">
                <a:latin typeface="Calibri" panose="020F0502020204030204" pitchFamily="34" charset="0"/>
              </a:rPr>
            </a:br>
            <a:r>
              <a:rPr lang="nl-BE">
                <a:latin typeface="Calibri" panose="020F0502020204030204" pitchFamily="34" charset="0"/>
              </a:rPr>
              <a:t>&gt; kies </a:t>
            </a:r>
            <a:r>
              <a:rPr lang="nl-BE"/>
              <a:t>afbeelding of online afbeelding</a:t>
            </a:r>
            <a:br>
              <a:rPr lang="nl-BE"/>
            </a:br>
            <a:r>
              <a:rPr lang="nl-BE"/>
              <a:t>Via ‘</a:t>
            </a:r>
            <a:r>
              <a:rPr lang="nl-BE" err="1"/>
              <a:t>crop</a:t>
            </a:r>
            <a:r>
              <a:rPr lang="nl-BE"/>
              <a:t>’ kan je de afbeelding binnen het fotokader veranderen van positie (fit or </a:t>
            </a:r>
            <a:r>
              <a:rPr lang="nl-BE" err="1"/>
              <a:t>fill</a:t>
            </a:r>
            <a:r>
              <a:rPr lang="nl-BE"/>
              <a:t>).</a:t>
            </a:r>
            <a:br>
              <a:rPr lang="nl-BE"/>
            </a:br>
            <a:r>
              <a:rPr lang="nl-BE"/>
              <a:t>Indien je de foto delete, dien je een nieuwe foto terug op de achtergrond te plaatsen.</a:t>
            </a:r>
            <a:endParaRPr lang="en-GB"/>
          </a:p>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endParaRPr lang="en-GB"/>
          </a:p>
        </p:txBody>
      </p:sp>
      <p:sp>
        <p:nvSpPr>
          <p:cNvPr id="9" name="Text Placeholder 8"/>
          <p:cNvSpPr>
            <a:spLocks noGrp="1"/>
          </p:cNvSpPr>
          <p:nvPr>
            <p:ph type="body" sz="quarter" idx="24" hasCustomPrompt="1"/>
          </p:nvPr>
        </p:nvSpPr>
        <p:spPr>
          <a:xfrm>
            <a:off x="358775" y="1501355"/>
            <a:ext cx="6555705" cy="503590"/>
          </a:xfrm>
          <a:solidFill>
            <a:schemeClr val="accent2"/>
          </a:solidFill>
        </p:spPr>
        <p:txBody>
          <a:bodyPr wrap="none" tIns="36000" bIns="36000">
            <a:spAutoFit/>
          </a:bodyPr>
          <a:lstStyle>
            <a:lvl1pPr marL="0" indent="0">
              <a:spcBef>
                <a:spcPts val="0"/>
              </a:spcBef>
              <a:spcAft>
                <a:spcPts val="0"/>
              </a:spcAft>
              <a:buNone/>
              <a:defRPr sz="2800" b="1" cap="all" spc="100" baseline="0">
                <a:solidFill>
                  <a:schemeClr val="bg2"/>
                </a:solidFill>
                <a:latin typeface="+mj-lt"/>
              </a:defRPr>
            </a:lvl1pPr>
          </a:lstStyle>
          <a:p>
            <a:pPr lvl="0"/>
            <a:r>
              <a:rPr lang="nl-BE"/>
              <a:t>pas de puntgrootte </a:t>
            </a:r>
            <a:r>
              <a:rPr lang="nl-BE" err="1"/>
              <a:t>zonodig</a:t>
            </a:r>
            <a:r>
              <a:rPr lang="nl-BE"/>
              <a:t> aan</a:t>
            </a:r>
            <a:endParaRPr lang="en-GB"/>
          </a:p>
        </p:txBody>
      </p:sp>
      <p:sp>
        <p:nvSpPr>
          <p:cNvPr id="10" name="Text Placeholder 8"/>
          <p:cNvSpPr>
            <a:spLocks noGrp="1"/>
          </p:cNvSpPr>
          <p:nvPr>
            <p:ph type="body" sz="quarter" idx="25" hasCustomPrompt="1"/>
          </p:nvPr>
        </p:nvSpPr>
        <p:spPr>
          <a:xfrm>
            <a:off x="367653" y="2074775"/>
            <a:ext cx="4089517" cy="503590"/>
          </a:xfrm>
          <a:solidFill>
            <a:schemeClr val="accent2"/>
          </a:solidFill>
        </p:spPr>
        <p:txBody>
          <a:bodyPr wrap="none" tIns="36000" bIns="36000">
            <a:spAutoFit/>
          </a:bodyPr>
          <a:lstStyle>
            <a:lvl1pPr marL="0" indent="0">
              <a:spcBef>
                <a:spcPts val="0"/>
              </a:spcBef>
              <a:spcAft>
                <a:spcPts val="0"/>
              </a:spcAft>
              <a:buNone/>
              <a:defRPr sz="2800" b="1" cap="all" spc="100" baseline="0">
                <a:solidFill>
                  <a:schemeClr val="bg2"/>
                </a:solidFill>
                <a:latin typeface="+mj-lt"/>
              </a:defRPr>
            </a:lvl1pPr>
          </a:lstStyle>
          <a:p>
            <a:pPr lvl="0"/>
            <a:r>
              <a:rPr lang="nl-BE"/>
              <a:t>verwijder de balken </a:t>
            </a:r>
            <a:endParaRPr lang="en-GB"/>
          </a:p>
        </p:txBody>
      </p:sp>
      <p:sp>
        <p:nvSpPr>
          <p:cNvPr id="11" name="Text Placeholder 8"/>
          <p:cNvSpPr>
            <a:spLocks noGrp="1"/>
          </p:cNvSpPr>
          <p:nvPr>
            <p:ph type="body" sz="quarter" idx="26" hasCustomPrompt="1"/>
          </p:nvPr>
        </p:nvSpPr>
        <p:spPr>
          <a:xfrm>
            <a:off x="358775" y="4107600"/>
            <a:ext cx="1342034" cy="349702"/>
          </a:xfrm>
          <a:solidFill>
            <a:schemeClr val="accent2"/>
          </a:solidFill>
        </p:spPr>
        <p:txBody>
          <a:bodyPr wrap="none" tIns="36000" bIns="36000">
            <a:spAutoFit/>
          </a:bodyPr>
          <a:lstStyle>
            <a:lvl1pPr marL="0" indent="0">
              <a:spcBef>
                <a:spcPts val="0"/>
              </a:spcBef>
              <a:spcAft>
                <a:spcPts val="0"/>
              </a:spcAft>
              <a:buNone/>
              <a:defRPr sz="1800" spc="100" baseline="0">
                <a:solidFill>
                  <a:schemeClr val="bg2"/>
                </a:solidFill>
                <a:latin typeface="+mj-lt"/>
              </a:defRPr>
            </a:lvl1pPr>
          </a:lstStyle>
          <a:p>
            <a:pPr lvl="0"/>
            <a:r>
              <a:rPr lang="nl-BE"/>
              <a:t>Bron citaat</a:t>
            </a:r>
            <a:endParaRPr lang="en-GB"/>
          </a:p>
        </p:txBody>
      </p:sp>
      <p:sp>
        <p:nvSpPr>
          <p:cNvPr id="12" name="Text Placeholder 8"/>
          <p:cNvSpPr>
            <a:spLocks noGrp="1"/>
          </p:cNvSpPr>
          <p:nvPr>
            <p:ph type="body" sz="quarter" idx="27" hasCustomPrompt="1"/>
          </p:nvPr>
        </p:nvSpPr>
        <p:spPr>
          <a:xfrm>
            <a:off x="373362" y="2648196"/>
            <a:ext cx="4211409" cy="503590"/>
          </a:xfrm>
          <a:solidFill>
            <a:schemeClr val="accent2"/>
          </a:solidFill>
        </p:spPr>
        <p:txBody>
          <a:bodyPr wrap="none" tIns="36000" bIns="36000">
            <a:spAutoFit/>
          </a:bodyPr>
          <a:lstStyle>
            <a:lvl1pPr marL="0" indent="0">
              <a:spcBef>
                <a:spcPts val="0"/>
              </a:spcBef>
              <a:spcAft>
                <a:spcPts val="0"/>
              </a:spcAft>
              <a:buNone/>
              <a:defRPr sz="2800" b="1" cap="all" spc="100" baseline="0">
                <a:solidFill>
                  <a:schemeClr val="bg2"/>
                </a:solidFill>
                <a:latin typeface="+mj-lt"/>
              </a:defRPr>
            </a:lvl1pPr>
          </a:lstStyle>
          <a:p>
            <a:pPr lvl="0"/>
            <a:r>
              <a:rPr lang="nl-BE"/>
              <a:t>die je niet nodig hebt</a:t>
            </a:r>
            <a:endParaRPr lang="en-GB"/>
          </a:p>
        </p:txBody>
      </p:sp>
      <p:sp>
        <p:nvSpPr>
          <p:cNvPr id="13" name="Text Placeholder 8"/>
          <p:cNvSpPr>
            <a:spLocks noGrp="1"/>
          </p:cNvSpPr>
          <p:nvPr>
            <p:ph type="body" sz="quarter" idx="28" hasCustomPrompt="1"/>
          </p:nvPr>
        </p:nvSpPr>
        <p:spPr>
          <a:xfrm>
            <a:off x="373362" y="3221617"/>
            <a:ext cx="2199641" cy="503590"/>
          </a:xfrm>
          <a:solidFill>
            <a:schemeClr val="accent2"/>
          </a:solidFill>
        </p:spPr>
        <p:txBody>
          <a:bodyPr wrap="none" tIns="36000" bIns="36000">
            <a:spAutoFit/>
          </a:bodyPr>
          <a:lstStyle>
            <a:lvl1pPr marL="0" indent="0">
              <a:spcBef>
                <a:spcPts val="0"/>
              </a:spcBef>
              <a:spcAft>
                <a:spcPts val="0"/>
              </a:spcAft>
              <a:buNone/>
              <a:defRPr sz="2800" b="1" cap="all" spc="100" baseline="0">
                <a:solidFill>
                  <a:schemeClr val="bg2"/>
                </a:solidFill>
                <a:latin typeface="+mj-lt"/>
              </a:defRPr>
            </a:lvl1pPr>
          </a:lstStyle>
          <a:p>
            <a:pPr lvl="0"/>
            <a:r>
              <a:rPr lang="nl-BE"/>
              <a:t>extra balk</a:t>
            </a:r>
            <a:endParaRPr lang="en-GB"/>
          </a:p>
        </p:txBody>
      </p:sp>
      <p:sp>
        <p:nvSpPr>
          <p:cNvPr id="14" name="Text Placeholder 8"/>
          <p:cNvSpPr>
            <a:spLocks noGrp="1"/>
          </p:cNvSpPr>
          <p:nvPr>
            <p:ph type="body" sz="quarter" idx="29" hasCustomPrompt="1"/>
          </p:nvPr>
        </p:nvSpPr>
        <p:spPr>
          <a:xfrm>
            <a:off x="358775" y="927935"/>
            <a:ext cx="4216539" cy="503590"/>
          </a:xfrm>
          <a:solidFill>
            <a:schemeClr val="accent2"/>
          </a:solidFill>
        </p:spPr>
        <p:txBody>
          <a:bodyPr wrap="none" tIns="36000" bIns="36000">
            <a:spAutoFit/>
          </a:bodyPr>
          <a:lstStyle>
            <a:lvl1pPr marL="0" indent="0">
              <a:spcBef>
                <a:spcPts val="0"/>
              </a:spcBef>
              <a:spcAft>
                <a:spcPts val="0"/>
              </a:spcAft>
              <a:buNone/>
              <a:defRPr sz="2800" b="1" cap="all" spc="100" baseline="0">
                <a:solidFill>
                  <a:schemeClr val="bg2"/>
                </a:solidFill>
                <a:latin typeface="+mj-lt"/>
              </a:defRPr>
            </a:lvl1pPr>
          </a:lstStyle>
          <a:p>
            <a:pPr lvl="0"/>
            <a:r>
              <a:rPr lang="nl-BE"/>
              <a:t>PLAATS HIER EEN CITAAT</a:t>
            </a:r>
            <a:endParaRPr lang="en-GB"/>
          </a:p>
        </p:txBody>
      </p:sp>
      <p:sp>
        <p:nvSpPr>
          <p:cNvPr id="22" name="Footer Placeholder 21"/>
          <p:cNvSpPr>
            <a:spLocks noGrp="1"/>
          </p:cNvSpPr>
          <p:nvPr>
            <p:ph type="ftr" sz="quarter" idx="3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23" name="Slide Number Placeholder 22"/>
          <p:cNvSpPr>
            <a:spLocks noGrp="1"/>
          </p:cNvSpPr>
          <p:nvPr>
            <p:ph type="sldNum" sz="quarter" idx="3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Tree>
    <p:extLst>
      <p:ext uri="{BB962C8B-B14F-4D97-AF65-F5344CB8AC3E}">
        <p14:creationId xmlns:p14="http://schemas.microsoft.com/office/powerpoint/2010/main" val="1152841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Media Placeholder 6"/>
          <p:cNvSpPr>
            <a:spLocks noGrp="1"/>
          </p:cNvSpPr>
          <p:nvPr>
            <p:ph type="media" sz="quarter" idx="11" hasCustomPrompt="1"/>
          </p:nvPr>
        </p:nvSpPr>
        <p:spPr>
          <a:xfrm>
            <a:off x="0" y="310088"/>
            <a:ext cx="9144000" cy="5706526"/>
          </a:xfrm>
          <a:solidFill>
            <a:schemeClr val="bg2"/>
          </a:solidFill>
        </p:spPr>
        <p:txBody>
          <a:bodyPr lIns="396000" tIns="1044000">
            <a:noAutofit/>
          </a:bodyPr>
          <a:lstStyle>
            <a:lvl1pPr marL="0" indent="0">
              <a:lnSpc>
                <a:spcPct val="100000"/>
              </a:lnSpc>
              <a:spcBef>
                <a:spcPts val="0"/>
              </a:spcBef>
              <a:spcAft>
                <a:spcPts val="0"/>
              </a:spcAft>
              <a:buNone/>
              <a:defRPr sz="1400" i="1" baseline="0">
                <a:solidFill>
                  <a:schemeClr val="tx1"/>
                </a:solidFill>
              </a:defRPr>
            </a:lvl1pPr>
          </a:lstStyle>
          <a:p>
            <a:r>
              <a:rPr lang="nl-BE"/>
              <a:t>Voeg hier een videofragment in. </a:t>
            </a:r>
            <a:br>
              <a:rPr lang="nl-BE"/>
            </a:br>
            <a:r>
              <a:rPr lang="nl-BE"/>
              <a:t>WERKWIJZE 1 </a:t>
            </a:r>
            <a:br>
              <a:rPr lang="nl-BE"/>
            </a:br>
            <a:r>
              <a:rPr lang="nl-BE"/>
              <a:t>1 ga naar een website (</a:t>
            </a:r>
            <a:r>
              <a:rPr lang="nl-BE" err="1"/>
              <a:t>Youtube,Howest</a:t>
            </a:r>
            <a:r>
              <a:rPr lang="nl-BE"/>
              <a:t>,…), kies een </a:t>
            </a:r>
            <a:r>
              <a:rPr lang="nl-BE" err="1"/>
              <a:t>fimpje</a:t>
            </a:r>
            <a:r>
              <a:rPr lang="nl-BE"/>
              <a:t>, klik op de rechtermuisknop en kopieer de insluitcode</a:t>
            </a:r>
            <a:br>
              <a:rPr lang="nl-BE"/>
            </a:br>
            <a:r>
              <a:rPr lang="nl-BE"/>
              <a:t>2 klik op het video icoon en kies ‘</a:t>
            </a:r>
            <a:r>
              <a:rPr lang="nl-BE" err="1"/>
              <a:t>from</a:t>
            </a:r>
            <a:r>
              <a:rPr lang="nl-BE"/>
              <a:t> a video </a:t>
            </a:r>
            <a:r>
              <a:rPr lang="nl-BE" err="1"/>
              <a:t>embed</a:t>
            </a:r>
            <a:r>
              <a:rPr lang="nl-BE"/>
              <a:t> code’, plak de code in het kader en klik op enter.</a:t>
            </a:r>
            <a:br>
              <a:rPr lang="nl-BE"/>
            </a:br>
            <a:r>
              <a:rPr lang="nl-BE"/>
              <a:t>3 Controleer of de video werkelijk afspeelt in de Slide Show weergave. </a:t>
            </a:r>
            <a:br>
              <a:rPr lang="nl-BE"/>
            </a:br>
            <a:r>
              <a:rPr lang="nl-BE"/>
              <a:t>WERKWIJZE 2 </a:t>
            </a:r>
            <a:br>
              <a:rPr lang="nl-BE"/>
            </a:br>
            <a:r>
              <a:rPr lang="nl-BE"/>
              <a:t>1 klik op bestand – kies opties – lint aanpassen. Plaats een  vinkje bij het tabblad Ontwikkelaars (rechter kolom)</a:t>
            </a:r>
            <a:br>
              <a:rPr lang="nl-BE"/>
            </a:br>
            <a:r>
              <a:rPr lang="nl-BE"/>
              <a:t>2 ga naar het tabblad Ontwikkelaars en kies ‘meer besturingselementen’</a:t>
            </a:r>
            <a:br>
              <a:rPr lang="nl-BE"/>
            </a:br>
            <a:r>
              <a:rPr lang="nl-BE"/>
              <a:t>3 Selecteer Shockwave Flash Object uit de lijst. Houd de rechtermuisknop in en maak een kader voor </a:t>
            </a:r>
            <a:br>
              <a:rPr lang="nl-BE"/>
            </a:br>
            <a:r>
              <a:rPr lang="nl-BE"/>
              <a:t>de film aan op je dia. </a:t>
            </a:r>
            <a:br>
              <a:rPr lang="nl-BE"/>
            </a:br>
            <a:r>
              <a:rPr lang="nl-BE"/>
              <a:t>4 kies op het tabblad ‘ontwikkelaars’ de optie ‘eigenschappen’</a:t>
            </a:r>
            <a:br>
              <a:rPr lang="nl-BE"/>
            </a:br>
            <a:r>
              <a:rPr lang="nl-BE"/>
              <a:t>5 Open Internet Explorer en </a:t>
            </a:r>
            <a:r>
              <a:rPr lang="nl-BE" err="1"/>
              <a:t>Youtube</a:t>
            </a:r>
            <a:r>
              <a:rPr lang="nl-BE"/>
              <a:t> en ga naar het filmpje toe. Kopieer de URL van het filmpje in de adresbalk bovenaan en plak dit in het eigenschappenvenster bij de optie Movie. Let wel: vervang in de gekopieerde tekst ‘</a:t>
            </a:r>
            <a:r>
              <a:rPr lang="nl-BE" err="1"/>
              <a:t>watch?v</a:t>
            </a:r>
            <a:r>
              <a:rPr lang="nl-BE"/>
              <a:t>=‘ door ‘v/’</a:t>
            </a:r>
            <a:br>
              <a:rPr lang="nl-BE"/>
            </a:br>
            <a:r>
              <a:rPr lang="nl-BE"/>
              <a:t>6 start de diavoorstelling</a:t>
            </a:r>
          </a:p>
          <a:p>
            <a:br>
              <a:rPr lang="nl-BE"/>
            </a:br>
            <a:endParaRPr lang="en-GB"/>
          </a:p>
        </p:txBody>
      </p:sp>
      <p:sp>
        <p:nvSpPr>
          <p:cNvPr id="13" name="Title 12"/>
          <p:cNvSpPr>
            <a:spLocks noGrp="1"/>
          </p:cNvSpPr>
          <p:nvPr>
            <p:ph type="title" hasCustomPrompt="1"/>
          </p:nvPr>
        </p:nvSpPr>
        <p:spPr>
          <a:xfrm>
            <a:off x="360000" y="715334"/>
            <a:ext cx="2770074" cy="369332"/>
          </a:xfrm>
          <a:solidFill>
            <a:schemeClr val="accent2"/>
          </a:solidFill>
        </p:spPr>
        <p:txBody>
          <a:bodyPr>
            <a:spAutoFit/>
          </a:bodyPr>
          <a:lstStyle>
            <a:lvl1pPr>
              <a:defRPr>
                <a:solidFill>
                  <a:schemeClr val="bg2"/>
                </a:solidFill>
              </a:defRPr>
            </a:lvl1pPr>
          </a:lstStyle>
          <a:p>
            <a:r>
              <a:rPr lang="en-US" err="1"/>
              <a:t>Kernidee</a:t>
            </a:r>
            <a:r>
              <a:rPr lang="en-US"/>
              <a:t> van de slide</a:t>
            </a:r>
            <a:endParaRPr lang="nl-BE"/>
          </a:p>
        </p:txBody>
      </p:sp>
      <p:sp>
        <p:nvSpPr>
          <p:cNvPr id="16" name="Footer Placeholder 15"/>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17" name="Slide Number Placeholder 16"/>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Tree>
    <p:extLst>
      <p:ext uri="{BB962C8B-B14F-4D97-AF65-F5344CB8AC3E}">
        <p14:creationId xmlns:p14="http://schemas.microsoft.com/office/powerpoint/2010/main" val="2893440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eg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669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8" name="Rechthoek 7"/>
          <p:cNvSpPr/>
          <p:nvPr userDrawn="1"/>
        </p:nvSpPr>
        <p:spPr>
          <a:xfrm>
            <a:off x="0" y="0"/>
            <a:ext cx="9144000" cy="1706400"/>
          </a:xfrm>
          <a:prstGeom prst="rect">
            <a:avLst/>
          </a:prstGeom>
          <a:solidFill>
            <a:srgbClr val="4A779C"/>
          </a:solidFill>
          <a:ln>
            <a:solidFill>
              <a:srgbClr val="4A77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203200" y="365126"/>
            <a:ext cx="6524171" cy="1104445"/>
          </a:xfrm>
        </p:spPr>
        <p:txBody>
          <a:bodyPr/>
          <a:lstStyle>
            <a:lvl1pPr algn="r">
              <a:defRPr b="1" cap="all" baseline="0">
                <a:solidFill>
                  <a:schemeClr val="bg1"/>
                </a:solidFill>
              </a:defRPr>
            </a:lvl1p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ADF64D95-EE05-4D14-BE19-D2B264553985}" type="datetimeFigureOut">
              <a:rPr lang="nl-BE" smtClean="0"/>
              <a:t>18/02/2020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1083A9D-A708-4312-8571-FB50CC9D56A3}" type="slidenum">
              <a:rPr lang="nl-BE" smtClean="0"/>
              <a:t>‹nr.›</a:t>
            </a:fld>
            <a:endParaRPr lang="nl-BE"/>
          </a:p>
        </p:txBody>
      </p:sp>
      <p:pic>
        <p:nvPicPr>
          <p:cNvPr id="7" name="Afbeelding 6"/>
          <p:cNvPicPr>
            <a:picLocks noChangeAspect="1"/>
          </p:cNvPicPr>
          <p:nvPr userDrawn="1"/>
        </p:nvPicPr>
        <p:blipFill>
          <a:blip r:embed="rId2"/>
          <a:stretch>
            <a:fillRect/>
          </a:stretch>
        </p:blipFill>
        <p:spPr>
          <a:xfrm>
            <a:off x="7021286" y="0"/>
            <a:ext cx="2122714" cy="1707443"/>
          </a:xfrm>
          <a:prstGeom prst="rect">
            <a:avLst/>
          </a:prstGeom>
        </p:spPr>
      </p:pic>
      <p:pic>
        <p:nvPicPr>
          <p:cNvPr id="9" name="Afbeelding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180" y="6441553"/>
            <a:ext cx="1306286" cy="230777"/>
          </a:xfrm>
          <a:prstGeom prst="rect">
            <a:avLst/>
          </a:prstGeom>
        </p:spPr>
      </p:pic>
    </p:spTree>
    <p:extLst>
      <p:ext uri="{BB962C8B-B14F-4D97-AF65-F5344CB8AC3E}">
        <p14:creationId xmlns:p14="http://schemas.microsoft.com/office/powerpoint/2010/main" val="418998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ussenslide">
    <p:bg>
      <p:bgPr>
        <a:solidFill>
          <a:schemeClr val="tx2"/>
        </a:solidFill>
        <a:effectLst/>
      </p:bgPr>
    </p:bg>
    <p:spTree>
      <p:nvGrpSpPr>
        <p:cNvPr id="1" name=""/>
        <p:cNvGrpSpPr/>
        <p:nvPr/>
      </p:nvGrpSpPr>
      <p:grpSpPr>
        <a:xfrm>
          <a:off x="0" y="0"/>
          <a:ext cx="0" cy="0"/>
          <a:chOff x="0" y="0"/>
          <a:chExt cx="0" cy="0"/>
        </a:xfrm>
      </p:grpSpPr>
      <p:sp>
        <p:nvSpPr>
          <p:cNvPr id="8" name="Ondertitel 2"/>
          <p:cNvSpPr>
            <a:spLocks noGrp="1"/>
          </p:cNvSpPr>
          <p:nvPr>
            <p:ph type="subTitle" idx="1" hasCustomPrompt="1"/>
          </p:nvPr>
        </p:nvSpPr>
        <p:spPr>
          <a:xfrm>
            <a:off x="7147719" y="3885545"/>
            <a:ext cx="1639341" cy="395869"/>
          </a:xfrm>
          <a:prstGeom prst="rect">
            <a:avLst/>
          </a:prstGeom>
          <a:solidFill>
            <a:schemeClr val="accent2"/>
          </a:solidFill>
          <a:effectLst/>
        </p:spPr>
        <p:txBody>
          <a:bodyPr wrap="none" lIns="72000" tIns="36000" rIns="72000" bIns="36000" anchor="t">
            <a:spAutoFit/>
          </a:bodyPr>
          <a:lstStyle>
            <a:lvl1pPr marL="0" indent="0" algn="r">
              <a:buNone/>
              <a:defRPr sz="2100" b="1" cap="all" spc="80" baseline="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ONDERTITEL</a:t>
            </a:r>
            <a:endParaRPr lang="en-GB"/>
          </a:p>
        </p:txBody>
      </p:sp>
      <p:sp>
        <p:nvSpPr>
          <p:cNvPr id="9" name="Tijdelijke aanduiding voor tekst 3"/>
          <p:cNvSpPr>
            <a:spLocks noGrp="1"/>
          </p:cNvSpPr>
          <p:nvPr>
            <p:ph type="body" sz="quarter" idx="16" hasCustomPrompt="1"/>
          </p:nvPr>
        </p:nvSpPr>
        <p:spPr>
          <a:xfrm>
            <a:off x="6370821" y="2900240"/>
            <a:ext cx="2416239" cy="230832"/>
          </a:xfrm>
          <a:prstGeom prst="rect">
            <a:avLst/>
          </a:prstGeom>
          <a:noFill/>
          <a:ln>
            <a:noFill/>
          </a:ln>
          <a:effectLst/>
        </p:spPr>
        <p:txBody>
          <a:bodyPr wrap="none" tIns="0" bIns="0">
            <a:spAutoFit/>
          </a:bodyPr>
          <a:lstStyle>
            <a:lvl1pPr marL="0" indent="0" algn="r">
              <a:buNone/>
              <a:defRPr sz="1500" b="1" i="0" cap="all" spc="100" baseline="0">
                <a:solidFill>
                  <a:schemeClr val="bg2"/>
                </a:solidFill>
                <a:latin typeface="+mj-lt"/>
              </a:defRPr>
            </a:lvl1pPr>
          </a:lstStyle>
          <a:p>
            <a:pPr lvl="0"/>
            <a:r>
              <a:rPr lang="nl-NL"/>
              <a:t>naam van de spreker</a:t>
            </a:r>
          </a:p>
        </p:txBody>
      </p:sp>
      <p:sp>
        <p:nvSpPr>
          <p:cNvPr id="2" name="Title 1"/>
          <p:cNvSpPr>
            <a:spLocks noGrp="1"/>
          </p:cNvSpPr>
          <p:nvPr>
            <p:ph type="title" hasCustomPrompt="1"/>
          </p:nvPr>
        </p:nvSpPr>
        <p:spPr>
          <a:xfrm>
            <a:off x="2545010" y="3182400"/>
            <a:ext cx="6242050" cy="646331"/>
          </a:xfrm>
          <a:solidFill>
            <a:schemeClr val="accent2"/>
          </a:solidFill>
        </p:spPr>
        <p:txBody>
          <a:bodyPr>
            <a:spAutoFit/>
          </a:bodyPr>
          <a:lstStyle>
            <a:lvl1pPr algn="r">
              <a:defRPr lang="nl-BE" sz="3600" b="1" i="0" kern="1200" cap="all" spc="100" baseline="0" dirty="0">
                <a:solidFill>
                  <a:schemeClr val="bg2"/>
                </a:solidFill>
                <a:latin typeface="+mj-lt"/>
                <a:ea typeface="+mn-ea"/>
                <a:cs typeface="+mn-cs"/>
              </a:defRPr>
            </a:lvl1pPr>
          </a:lstStyle>
          <a:p>
            <a:pPr marL="0" lvl="0" indent="0" algn="r" defTabSz="914400" rtl="0" eaLnBrk="1" latinLnBrk="0" hangingPunct="1">
              <a:lnSpc>
                <a:spcPct val="100000"/>
              </a:lnSpc>
              <a:spcBef>
                <a:spcPts val="1800"/>
              </a:spcBef>
              <a:buClr>
                <a:schemeClr val="accent2"/>
              </a:buClr>
              <a:buFont typeface="Arial" panose="020B0604020202020204" pitchFamily="34" charset="0"/>
              <a:buNone/>
            </a:pPr>
            <a:r>
              <a:rPr lang="en-US" err="1"/>
              <a:t>deel</a:t>
            </a:r>
            <a:r>
              <a:rPr lang="en-US"/>
              <a:t> van de </a:t>
            </a:r>
            <a:r>
              <a:rPr lang="en-US" err="1"/>
              <a:t>uiteenzetting</a:t>
            </a:r>
            <a:endParaRPr lang="nl-BE"/>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spTree>
    <p:extLst>
      <p:ext uri="{BB962C8B-B14F-4D97-AF65-F5344CB8AC3E}">
        <p14:creationId xmlns:p14="http://schemas.microsoft.com/office/powerpoint/2010/main" val="1071221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 tekst, 1/3 foto">
    <p:spTree>
      <p:nvGrpSpPr>
        <p:cNvPr id="1" name=""/>
        <p:cNvGrpSpPr/>
        <p:nvPr/>
      </p:nvGrpSpPr>
      <p:grpSpPr>
        <a:xfrm>
          <a:off x="0" y="0"/>
          <a:ext cx="0" cy="0"/>
          <a:chOff x="0" y="0"/>
          <a:chExt cx="0" cy="0"/>
        </a:xfrm>
      </p:grpSpPr>
      <p:sp>
        <p:nvSpPr>
          <p:cNvPr id="16" name="Picture Placeholder 13"/>
          <p:cNvSpPr>
            <a:spLocks noGrp="1"/>
          </p:cNvSpPr>
          <p:nvPr>
            <p:ph type="pic" sz="quarter" idx="18" hasCustomPrompt="1"/>
          </p:nvPr>
        </p:nvSpPr>
        <p:spPr>
          <a:xfrm>
            <a:off x="6096000" y="307777"/>
            <a:ext cx="3048000" cy="5708837"/>
          </a:xfrm>
          <a:solidFill>
            <a:schemeClr val="bg2"/>
          </a:solidFill>
          <a:ln>
            <a:noFill/>
          </a:ln>
        </p:spPr>
        <p:txBody>
          <a:bodyPr lIns="180000" tIns="900000" r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132160" algn="l"/>
              </a:tabLst>
              <a:defRPr lang="en-GB" sz="1200" i="1" baseline="0" smtClean="0">
                <a:solidFill>
                  <a:schemeClr val="tx1"/>
                </a:solidFill>
                <a:effectLst/>
              </a:defRPr>
            </a:lvl1pPr>
          </a:lstStyle>
          <a:p>
            <a:r>
              <a:rPr lang="nl-BE"/>
              <a:t>Voeg eventueel een foto in. Klik hiervoor op het icoon of op de rand van </a:t>
            </a:r>
            <a:br>
              <a:rPr lang="nl-BE"/>
            </a:br>
            <a:r>
              <a:rPr lang="nl-BE"/>
              <a:t>het kader.</a:t>
            </a:r>
            <a:br>
              <a:rPr lang="nl-BE"/>
            </a:br>
            <a:r>
              <a:rPr lang="nl-BE"/>
              <a:t>&gt; ga naar tabblad invoegen</a:t>
            </a:r>
            <a:br>
              <a:rPr lang="nl-BE"/>
            </a:br>
            <a:r>
              <a:rPr lang="nl-BE"/>
              <a:t>&gt; kies afbeelding of online afbeelding</a:t>
            </a:r>
            <a:br>
              <a:rPr lang="nl-BE"/>
            </a:br>
            <a:r>
              <a:rPr lang="nl-BE"/>
              <a:t>Via ‘</a:t>
            </a:r>
            <a:r>
              <a:rPr lang="nl-BE" err="1"/>
              <a:t>crop</a:t>
            </a:r>
            <a:r>
              <a:rPr lang="nl-BE"/>
              <a:t>’ kan je de afbeelding binnen het fotokader veranderen van positie</a:t>
            </a:r>
            <a:br>
              <a:rPr lang="nl-BE"/>
            </a:br>
            <a:r>
              <a:rPr lang="nl-BE"/>
              <a:t>(fit or </a:t>
            </a:r>
            <a:r>
              <a:rPr lang="nl-BE" err="1"/>
              <a:t>fill</a:t>
            </a:r>
            <a:r>
              <a:rPr lang="nl-BE"/>
              <a:t>). </a:t>
            </a:r>
            <a:endParaRPr lang="en-GB"/>
          </a:p>
        </p:txBody>
      </p:sp>
      <p:sp>
        <p:nvSpPr>
          <p:cNvPr id="11" name="Text Placeholder 2"/>
          <p:cNvSpPr>
            <a:spLocks noGrp="1"/>
          </p:cNvSpPr>
          <p:nvPr>
            <p:ph type="body" sz="quarter" idx="26"/>
          </p:nvPr>
        </p:nvSpPr>
        <p:spPr>
          <a:xfrm>
            <a:off x="360000" y="1152000"/>
            <a:ext cx="5572800" cy="4726800"/>
          </a:xfrm>
        </p:spPr>
        <p:txBody>
          <a:bodyPr/>
          <a:lstStyle>
            <a:lvl1pPr>
              <a:lnSpc>
                <a:spcPct val="100000"/>
              </a:lnSpc>
              <a:defRPr/>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tle 3"/>
          <p:cNvSpPr>
            <a:spLocks noGrp="1"/>
          </p:cNvSpPr>
          <p:nvPr>
            <p:ph type="title" hasCustomPrompt="1"/>
          </p:nvPr>
        </p:nvSpPr>
        <p:spPr>
          <a:xfrm>
            <a:off x="360000" y="715334"/>
            <a:ext cx="2770074" cy="369332"/>
          </a:xfrm>
        </p:spPr>
        <p:txBody>
          <a:bodyPr>
            <a:spAutoFit/>
          </a:bodyPr>
          <a:lstStyle>
            <a:lvl1pPr>
              <a:defRPr/>
            </a:lvl1pPr>
          </a:lstStyle>
          <a:p>
            <a:r>
              <a:rPr lang="en-US" err="1"/>
              <a:t>kernidee</a:t>
            </a:r>
            <a:r>
              <a:rPr lang="en-US"/>
              <a:t> van de slide</a:t>
            </a:r>
            <a:endParaRPr lang="nl-BE"/>
          </a:p>
        </p:txBody>
      </p:sp>
      <p:sp>
        <p:nvSpPr>
          <p:cNvPr id="23" name="Footer Placeholder 22"/>
          <p:cNvSpPr>
            <a:spLocks noGrp="1"/>
          </p:cNvSpPr>
          <p:nvPr>
            <p:ph type="ftr" sz="quarter" idx="2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24" name="Slide Number Placeholder 23"/>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Tree>
    <p:extLst>
      <p:ext uri="{BB962C8B-B14F-4D97-AF65-F5344CB8AC3E}">
        <p14:creationId xmlns:p14="http://schemas.microsoft.com/office/powerpoint/2010/main" val="15961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 tekst met streepjes">
    <p:spTree>
      <p:nvGrpSpPr>
        <p:cNvPr id="1" name=""/>
        <p:cNvGrpSpPr/>
        <p:nvPr/>
      </p:nvGrpSpPr>
      <p:grpSpPr>
        <a:xfrm>
          <a:off x="0" y="0"/>
          <a:ext cx="0" cy="0"/>
          <a:chOff x="0" y="0"/>
          <a:chExt cx="0" cy="0"/>
        </a:xfrm>
      </p:grpSpPr>
      <p:sp>
        <p:nvSpPr>
          <p:cNvPr id="17" name="Rectangle 16"/>
          <p:cNvSpPr/>
          <p:nvPr userDrawn="1"/>
        </p:nvSpPr>
        <p:spPr>
          <a:xfrm>
            <a:off x="6094800" y="311150"/>
            <a:ext cx="3049200" cy="5703536"/>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BEBEB"/>
              </a:solidFill>
              <a:effectLst/>
              <a:uLnTx/>
              <a:uFillTx/>
              <a:latin typeface="Calibri"/>
              <a:ea typeface="+mn-ea"/>
              <a:cs typeface="+mn-cs"/>
            </a:endParaRPr>
          </a:p>
        </p:txBody>
      </p:sp>
      <p:sp>
        <p:nvSpPr>
          <p:cNvPr id="16" name="Text Placeholder 3"/>
          <p:cNvSpPr>
            <a:spLocks noGrp="1"/>
          </p:cNvSpPr>
          <p:nvPr>
            <p:ph type="body" sz="quarter" idx="26"/>
          </p:nvPr>
        </p:nvSpPr>
        <p:spPr>
          <a:xfrm>
            <a:off x="360000" y="1151999"/>
            <a:ext cx="5572800" cy="4726800"/>
          </a:xfrm>
        </p:spPr>
        <p:txBody>
          <a:bodyPr/>
          <a:lstStyle>
            <a:lvl1pPr>
              <a:lnSpc>
                <a:spcPct val="100000"/>
              </a:lnSpc>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3" name="Title 2"/>
          <p:cNvSpPr>
            <a:spLocks noGrp="1"/>
          </p:cNvSpPr>
          <p:nvPr>
            <p:ph type="title" hasCustomPrompt="1"/>
          </p:nvPr>
        </p:nvSpPr>
        <p:spPr>
          <a:xfrm>
            <a:off x="360000" y="715334"/>
            <a:ext cx="2770074" cy="369332"/>
          </a:xfrm>
        </p:spPr>
        <p:txBody>
          <a:bodyPr>
            <a:spAutoFit/>
          </a:bodyPr>
          <a:lstStyle>
            <a:lvl1pPr>
              <a:defRPr baseline="0"/>
            </a:lvl1pPr>
          </a:lstStyle>
          <a:p>
            <a:r>
              <a:rPr lang="en-US" err="1"/>
              <a:t>kernidee</a:t>
            </a:r>
            <a:r>
              <a:rPr lang="en-US"/>
              <a:t> van de slide</a:t>
            </a:r>
            <a:endParaRPr lang="nl-BE"/>
          </a:p>
        </p:txBody>
      </p:sp>
      <p:sp>
        <p:nvSpPr>
          <p:cNvPr id="18" name="Footer Placeholder 17"/>
          <p:cNvSpPr>
            <a:spLocks noGrp="1"/>
          </p:cNvSpPr>
          <p:nvPr>
            <p:ph type="ftr" sz="quarter" idx="2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19" name="Slide Number Placeholder 18"/>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Tree>
    <p:extLst>
      <p:ext uri="{BB962C8B-B14F-4D97-AF65-F5344CB8AC3E}">
        <p14:creationId xmlns:p14="http://schemas.microsoft.com/office/powerpoint/2010/main" val="94730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 foto links, 1/2 tekst rechts">
    <p:spTree>
      <p:nvGrpSpPr>
        <p:cNvPr id="1" name=""/>
        <p:cNvGrpSpPr/>
        <p:nvPr/>
      </p:nvGrpSpPr>
      <p:grpSpPr>
        <a:xfrm>
          <a:off x="0" y="0"/>
          <a:ext cx="0" cy="0"/>
          <a:chOff x="0" y="0"/>
          <a:chExt cx="0" cy="0"/>
        </a:xfrm>
      </p:grpSpPr>
      <p:sp>
        <p:nvSpPr>
          <p:cNvPr id="12" name="Picture Placeholder 13"/>
          <p:cNvSpPr>
            <a:spLocks noGrp="1"/>
          </p:cNvSpPr>
          <p:nvPr>
            <p:ph type="pic" sz="quarter" idx="18" hasCustomPrompt="1"/>
          </p:nvPr>
        </p:nvSpPr>
        <p:spPr>
          <a:xfrm>
            <a:off x="360000" y="1152000"/>
            <a:ext cx="4060825" cy="4726800"/>
          </a:xfrm>
          <a:solidFill>
            <a:schemeClr val="bg2"/>
          </a:solidFill>
          <a:ln>
            <a:noFill/>
          </a:ln>
        </p:spPr>
        <p:txBody>
          <a:bodyPr lIns="180000" tIns="72000" r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132160" algn="l"/>
              </a:tabLst>
              <a:defRPr lang="en-GB" sz="1200" i="1" baseline="0" smtClean="0">
                <a:solidFill>
                  <a:schemeClr val="tx1"/>
                </a:solidFill>
                <a:effectLst/>
              </a:defRPr>
            </a:lvl1pPr>
          </a:lstStyle>
          <a:p>
            <a:r>
              <a:rPr lang="nl-BE"/>
              <a:t>Voeg eventueel een foto in. Klik hiervoor op het icoon of op de rand van </a:t>
            </a:r>
            <a:br>
              <a:rPr lang="nl-BE"/>
            </a:br>
            <a:r>
              <a:rPr lang="nl-BE"/>
              <a:t>het kader.</a:t>
            </a:r>
            <a:br>
              <a:rPr lang="nl-BE"/>
            </a:br>
            <a:r>
              <a:rPr lang="nl-BE"/>
              <a:t>&gt; ga naar tabblad invoegen</a:t>
            </a:r>
            <a:br>
              <a:rPr lang="nl-BE"/>
            </a:br>
            <a:r>
              <a:rPr lang="nl-BE"/>
              <a:t>&gt; kies afbeelding of online afbeelding</a:t>
            </a:r>
            <a:br>
              <a:rPr lang="nl-BE"/>
            </a:br>
            <a:r>
              <a:rPr lang="nl-BE"/>
              <a:t>Via ‘</a:t>
            </a:r>
            <a:r>
              <a:rPr lang="nl-BE" err="1"/>
              <a:t>crop</a:t>
            </a:r>
            <a:r>
              <a:rPr lang="nl-BE"/>
              <a:t>’ kan je de afbeelding binnen het fotokader veranderen van positie (fit or </a:t>
            </a:r>
            <a:r>
              <a:rPr lang="nl-BE" err="1"/>
              <a:t>fill</a:t>
            </a:r>
            <a:r>
              <a:rPr lang="nl-BE"/>
              <a:t>).</a:t>
            </a:r>
            <a:endParaRPr lang="en-GB"/>
          </a:p>
        </p:txBody>
      </p:sp>
      <p:sp>
        <p:nvSpPr>
          <p:cNvPr id="11" name="Text Placeholder 3"/>
          <p:cNvSpPr>
            <a:spLocks noGrp="1"/>
          </p:cNvSpPr>
          <p:nvPr>
            <p:ph type="body" sz="quarter" idx="25"/>
          </p:nvPr>
        </p:nvSpPr>
        <p:spPr>
          <a:xfrm>
            <a:off x="4723200" y="1152000"/>
            <a:ext cx="4212000" cy="4726800"/>
          </a:xfrm>
        </p:spPr>
        <p:txBody>
          <a:bodyPr/>
          <a:lstStyle>
            <a:lvl1pPr>
              <a:lnSpc>
                <a:spcPct val="100000"/>
              </a:lnSpc>
              <a:defRPr/>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3" name="Title 2"/>
          <p:cNvSpPr>
            <a:spLocks noGrp="1"/>
          </p:cNvSpPr>
          <p:nvPr>
            <p:ph type="title" hasCustomPrompt="1"/>
          </p:nvPr>
        </p:nvSpPr>
        <p:spPr>
          <a:xfrm>
            <a:off x="360000" y="715334"/>
            <a:ext cx="2770074" cy="369332"/>
          </a:xfrm>
        </p:spPr>
        <p:txBody>
          <a:bodyPr>
            <a:spAutoFit/>
          </a:bodyPr>
          <a:lstStyle>
            <a:lvl1pPr>
              <a:defRPr/>
            </a:lvl1pPr>
          </a:lstStyle>
          <a:p>
            <a:r>
              <a:rPr lang="en-US" err="1"/>
              <a:t>Kernidee</a:t>
            </a:r>
            <a:r>
              <a:rPr lang="en-US"/>
              <a:t> van de slide</a:t>
            </a:r>
            <a:endParaRPr lang="nl-BE"/>
          </a:p>
        </p:txBody>
      </p:sp>
      <p:sp>
        <p:nvSpPr>
          <p:cNvPr id="19" name="Footer Placeholder 18"/>
          <p:cNvSpPr>
            <a:spLocks noGrp="1"/>
          </p:cNvSpPr>
          <p:nvPr>
            <p:ph type="ftr"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20" name="Slide Number Placeholder 19"/>
          <p:cNvSpPr>
            <a:spLocks noGrp="1"/>
          </p:cNvSpPr>
          <p:nvPr>
            <p:ph type="sldNum" sz="quarter" idx="2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Tree>
    <p:extLst>
      <p:ext uri="{BB962C8B-B14F-4D97-AF65-F5344CB8AC3E}">
        <p14:creationId xmlns:p14="http://schemas.microsoft.com/office/powerpoint/2010/main" val="114397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grote foto links, 1/2 tekst rechts">
    <p:spTree>
      <p:nvGrpSpPr>
        <p:cNvPr id="1" name=""/>
        <p:cNvGrpSpPr/>
        <p:nvPr/>
      </p:nvGrpSpPr>
      <p:grpSpPr>
        <a:xfrm>
          <a:off x="0" y="0"/>
          <a:ext cx="0" cy="0"/>
          <a:chOff x="0" y="0"/>
          <a:chExt cx="0" cy="0"/>
        </a:xfrm>
      </p:grpSpPr>
      <p:sp>
        <p:nvSpPr>
          <p:cNvPr id="10" name="Picture Placeholder 13"/>
          <p:cNvSpPr>
            <a:spLocks noGrp="1"/>
          </p:cNvSpPr>
          <p:nvPr>
            <p:ph type="pic" sz="quarter" idx="18" hasCustomPrompt="1"/>
          </p:nvPr>
        </p:nvSpPr>
        <p:spPr>
          <a:xfrm>
            <a:off x="0" y="307776"/>
            <a:ext cx="4572000" cy="5708837"/>
          </a:xfrm>
          <a:solidFill>
            <a:schemeClr val="bg2"/>
          </a:solidFill>
          <a:ln>
            <a:noFill/>
          </a:ln>
        </p:spPr>
        <p:txBody>
          <a:bodyPr lIns="360000" tIns="900000" r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132160" algn="l"/>
              </a:tabLst>
              <a:defRPr lang="en-GB" sz="1200" i="1" baseline="0" smtClean="0">
                <a:solidFill>
                  <a:schemeClr val="tx1"/>
                </a:solidFill>
                <a:effectLst/>
              </a:defRPr>
            </a:lvl1pPr>
          </a:lstStyle>
          <a:p>
            <a:r>
              <a:rPr lang="nl-BE"/>
              <a:t>Voeg eventueel een foto in. Klik hiervoor op het icoon of op de rand van het kader.</a:t>
            </a:r>
            <a:br>
              <a:rPr lang="nl-BE"/>
            </a:br>
            <a:r>
              <a:rPr lang="nl-BE"/>
              <a:t>&gt; ga naar tabblad invoegen</a:t>
            </a:r>
            <a:br>
              <a:rPr lang="nl-BE"/>
            </a:br>
            <a:r>
              <a:rPr lang="nl-BE"/>
              <a:t>&gt; kies afbeelding of online afbeelding</a:t>
            </a:r>
            <a:br>
              <a:rPr lang="nl-BE"/>
            </a:br>
            <a:r>
              <a:rPr lang="nl-BE"/>
              <a:t>Via ‘</a:t>
            </a:r>
            <a:r>
              <a:rPr lang="nl-BE" err="1"/>
              <a:t>crop</a:t>
            </a:r>
            <a:r>
              <a:rPr lang="nl-BE"/>
              <a:t>’ kan je de afbeelding binnen het fotokader veranderen van positie (fit or </a:t>
            </a:r>
            <a:r>
              <a:rPr lang="nl-BE" err="1"/>
              <a:t>fill</a:t>
            </a:r>
            <a:r>
              <a:rPr lang="nl-BE"/>
              <a:t>).</a:t>
            </a:r>
            <a:br>
              <a:rPr lang="nl-BE"/>
            </a:br>
            <a:r>
              <a:rPr lang="nl-BE"/>
              <a:t>Indien je deze foto delete, dien je de nieuwe foto terug op de achtergrond te plaatsen</a:t>
            </a:r>
            <a:br>
              <a:rPr lang="nl-BE"/>
            </a:br>
            <a:endParaRPr lang="nl-BE"/>
          </a:p>
          <a:p>
            <a:endParaRPr lang="en-GB"/>
          </a:p>
        </p:txBody>
      </p:sp>
      <p:sp>
        <p:nvSpPr>
          <p:cNvPr id="3" name="Title 2"/>
          <p:cNvSpPr>
            <a:spLocks noGrp="1"/>
          </p:cNvSpPr>
          <p:nvPr>
            <p:ph type="title" hasCustomPrompt="1"/>
          </p:nvPr>
        </p:nvSpPr>
        <p:spPr>
          <a:xfrm>
            <a:off x="360000" y="715334"/>
            <a:ext cx="2770074" cy="369332"/>
          </a:xfrm>
          <a:solidFill>
            <a:schemeClr val="accent2"/>
          </a:solidFill>
        </p:spPr>
        <p:txBody>
          <a:bodyPr>
            <a:spAutoFit/>
          </a:bodyPr>
          <a:lstStyle>
            <a:lvl1pPr>
              <a:defRPr baseline="0">
                <a:solidFill>
                  <a:schemeClr val="bg2"/>
                </a:solidFill>
              </a:defRPr>
            </a:lvl1pPr>
          </a:lstStyle>
          <a:p>
            <a:r>
              <a:rPr lang="en-US" err="1"/>
              <a:t>kernidee</a:t>
            </a:r>
            <a:r>
              <a:rPr lang="en-US"/>
              <a:t> van de slide</a:t>
            </a:r>
            <a:endParaRPr lang="nl-BE"/>
          </a:p>
        </p:txBody>
      </p:sp>
      <p:sp>
        <p:nvSpPr>
          <p:cNvPr id="21" name="Footer Placeholder 20"/>
          <p:cNvSpPr>
            <a:spLocks noGrp="1"/>
          </p:cNvSpPr>
          <p:nvPr>
            <p:ph type="ftr"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22" name="Slide Number Placeholder 21"/>
          <p:cNvSpPr>
            <a:spLocks noGrp="1"/>
          </p:cNvSpPr>
          <p:nvPr>
            <p:ph type="sldNum" sz="quarter" idx="2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
        <p:nvSpPr>
          <p:cNvPr id="23" name="Text Placeholder 3"/>
          <p:cNvSpPr>
            <a:spLocks noGrp="1"/>
          </p:cNvSpPr>
          <p:nvPr>
            <p:ph type="body" sz="quarter" idx="25"/>
          </p:nvPr>
        </p:nvSpPr>
        <p:spPr>
          <a:xfrm>
            <a:off x="4723200" y="1152000"/>
            <a:ext cx="4212000" cy="4726800"/>
          </a:xfrm>
        </p:spPr>
        <p:txBody>
          <a:bodyPr/>
          <a:lstStyle>
            <a:lvl1pPr>
              <a:lnSpc>
                <a:spcPct val="100000"/>
              </a:lnSpc>
              <a:defRPr/>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19354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met toelichting">
    <p:spTree>
      <p:nvGrpSpPr>
        <p:cNvPr id="1" name=""/>
        <p:cNvGrpSpPr/>
        <p:nvPr/>
      </p:nvGrpSpPr>
      <p:grpSpPr>
        <a:xfrm>
          <a:off x="0" y="0"/>
          <a:ext cx="0" cy="0"/>
          <a:chOff x="0" y="0"/>
          <a:chExt cx="0" cy="0"/>
        </a:xfrm>
      </p:grpSpPr>
      <p:sp>
        <p:nvSpPr>
          <p:cNvPr id="10" name="Picture Placeholder 13"/>
          <p:cNvSpPr>
            <a:spLocks noGrp="1"/>
          </p:cNvSpPr>
          <p:nvPr>
            <p:ph type="pic" sz="quarter" idx="18" hasCustomPrompt="1"/>
          </p:nvPr>
        </p:nvSpPr>
        <p:spPr>
          <a:xfrm>
            <a:off x="0" y="307776"/>
            <a:ext cx="6096000" cy="5708837"/>
          </a:xfrm>
          <a:solidFill>
            <a:schemeClr val="bg2"/>
          </a:solidFill>
          <a:ln>
            <a:noFill/>
          </a:ln>
        </p:spPr>
        <p:txBody>
          <a:bodyPr lIns="360000" tIns="900000" r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132160" algn="l"/>
              </a:tabLst>
              <a:defRPr lang="en-GB" sz="1200" i="1" baseline="0" smtClean="0">
                <a:solidFill>
                  <a:schemeClr val="tx1"/>
                </a:solidFill>
                <a:effectLst/>
              </a:defRPr>
            </a:lvl1pPr>
          </a:lstStyle>
          <a:p>
            <a:r>
              <a:rPr lang="nl-BE"/>
              <a:t>Voeg eventueel een foto in. Klik hiervoor op het icoon of op de rand van </a:t>
            </a:r>
            <a:br>
              <a:rPr lang="nl-BE"/>
            </a:br>
            <a:r>
              <a:rPr lang="nl-BE"/>
              <a:t>het kader.</a:t>
            </a:r>
            <a:br>
              <a:rPr lang="nl-BE"/>
            </a:br>
            <a:r>
              <a:rPr lang="nl-BE"/>
              <a:t>&gt; ga naar tabblad invoegen</a:t>
            </a:r>
            <a:br>
              <a:rPr lang="nl-BE"/>
            </a:br>
            <a:r>
              <a:rPr lang="nl-BE"/>
              <a:t>&gt; kies afbeelding of online afbeelding</a:t>
            </a:r>
            <a:br>
              <a:rPr lang="nl-BE"/>
            </a:br>
            <a:r>
              <a:rPr lang="nl-BE"/>
              <a:t>Via ‘</a:t>
            </a:r>
            <a:r>
              <a:rPr lang="nl-BE" err="1"/>
              <a:t>crop</a:t>
            </a:r>
            <a:r>
              <a:rPr lang="nl-BE"/>
              <a:t>’ kan je de afbeelding binnen het fotokader veranderen van positie (fit or </a:t>
            </a:r>
            <a:r>
              <a:rPr lang="nl-BE" err="1"/>
              <a:t>fill</a:t>
            </a:r>
            <a:r>
              <a:rPr lang="nl-BE"/>
              <a:t>). </a:t>
            </a:r>
            <a:br>
              <a:rPr lang="nl-BE"/>
            </a:br>
            <a:r>
              <a:rPr lang="nl-BE"/>
              <a:t>Indien je deze foto delete, dien je de nieuwe foto terug op de achtergrond te plaatsen</a:t>
            </a:r>
            <a:endParaRPr lang="en-GB"/>
          </a:p>
        </p:txBody>
      </p:sp>
      <p:sp>
        <p:nvSpPr>
          <p:cNvPr id="12" name="Text Placeholder 2"/>
          <p:cNvSpPr>
            <a:spLocks noGrp="1"/>
          </p:cNvSpPr>
          <p:nvPr>
            <p:ph type="body" sz="quarter" idx="26"/>
          </p:nvPr>
        </p:nvSpPr>
        <p:spPr>
          <a:xfrm>
            <a:off x="6236425" y="1152000"/>
            <a:ext cx="2548800" cy="4726800"/>
          </a:xfrm>
        </p:spPr>
        <p:txBody>
          <a:bodyPr/>
          <a:lstStyle>
            <a:lvl1pPr>
              <a:lnSpc>
                <a:spcPct val="100000"/>
              </a:lnSpc>
              <a:tabLst>
                <a:tab pos="266400" algn="l"/>
                <a:tab pos="270000" algn="l"/>
              </a:tabLst>
              <a:defRPr/>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le 13"/>
          <p:cNvSpPr>
            <a:spLocks noGrp="1"/>
          </p:cNvSpPr>
          <p:nvPr>
            <p:ph type="title" hasCustomPrompt="1"/>
          </p:nvPr>
        </p:nvSpPr>
        <p:spPr>
          <a:xfrm>
            <a:off x="360000" y="715334"/>
            <a:ext cx="2770074" cy="369332"/>
          </a:xfrm>
          <a:solidFill>
            <a:schemeClr val="accent2"/>
          </a:solidFill>
        </p:spPr>
        <p:txBody>
          <a:bodyPr>
            <a:spAutoFit/>
          </a:bodyPr>
          <a:lstStyle>
            <a:lvl1pPr>
              <a:defRPr>
                <a:solidFill>
                  <a:schemeClr val="bg2"/>
                </a:solidFill>
              </a:defRPr>
            </a:lvl1pPr>
          </a:lstStyle>
          <a:p>
            <a:r>
              <a:rPr lang="en-US" err="1"/>
              <a:t>kernidee</a:t>
            </a:r>
            <a:r>
              <a:rPr lang="en-US"/>
              <a:t> van de slide</a:t>
            </a:r>
            <a:endParaRPr lang="nl-BE"/>
          </a:p>
        </p:txBody>
      </p:sp>
      <p:sp>
        <p:nvSpPr>
          <p:cNvPr id="19" name="Footer Placeholder 18"/>
          <p:cNvSpPr>
            <a:spLocks noGrp="1"/>
          </p:cNvSpPr>
          <p:nvPr>
            <p:ph type="ftr" sz="quarter" idx="2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20" name="Slide Number Placeholder 19"/>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Tree>
    <p:extLst>
      <p:ext uri="{BB962C8B-B14F-4D97-AF65-F5344CB8AC3E}">
        <p14:creationId xmlns:p14="http://schemas.microsoft.com/office/powerpoint/2010/main" val="75928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liggende foto's met toelichting">
    <p:spTree>
      <p:nvGrpSpPr>
        <p:cNvPr id="1" name=""/>
        <p:cNvGrpSpPr/>
        <p:nvPr/>
      </p:nvGrpSpPr>
      <p:grpSpPr>
        <a:xfrm>
          <a:off x="0" y="0"/>
          <a:ext cx="0" cy="0"/>
          <a:chOff x="0" y="0"/>
          <a:chExt cx="0" cy="0"/>
        </a:xfrm>
      </p:grpSpPr>
      <p:sp>
        <p:nvSpPr>
          <p:cNvPr id="9" name="Picture Placeholder 13"/>
          <p:cNvSpPr>
            <a:spLocks noGrp="1"/>
          </p:cNvSpPr>
          <p:nvPr userDrawn="1">
            <p:ph type="pic" sz="quarter" idx="19" hasCustomPrompt="1"/>
          </p:nvPr>
        </p:nvSpPr>
        <p:spPr>
          <a:xfrm>
            <a:off x="-1" y="3204000"/>
            <a:ext cx="6062400" cy="2812614"/>
          </a:xfrm>
          <a:solidFill>
            <a:schemeClr val="bg2"/>
          </a:solidFill>
          <a:ln w="38100">
            <a:noFill/>
          </a:ln>
        </p:spPr>
        <p:txBody>
          <a:bodyPr lIns="360000" tIns="36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lang="en-GB" sz="1200" i="1">
                <a:solidFill>
                  <a:schemeClr val="tx1">
                    <a:lumMod val="65000"/>
                    <a:lumOff val="35000"/>
                  </a:schemeClr>
                </a:solidFill>
                <a:effectLst/>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br>
              <a:rPr lang="nl-BE"/>
            </a:br>
            <a:endParaRPr lang="en-GB"/>
          </a:p>
          <a:p>
            <a:br>
              <a:rPr lang="nl-BE"/>
            </a:br>
            <a:endParaRPr lang="nl-BE"/>
          </a:p>
          <a:p>
            <a:endParaRPr lang="en-GB"/>
          </a:p>
        </p:txBody>
      </p:sp>
      <p:sp>
        <p:nvSpPr>
          <p:cNvPr id="15" name="Tijdelijke aanduiding voor afbeelding 4"/>
          <p:cNvSpPr>
            <a:spLocks noGrp="1"/>
          </p:cNvSpPr>
          <p:nvPr>
            <p:ph type="pic" sz="quarter" idx="12" hasCustomPrompt="1"/>
          </p:nvPr>
        </p:nvSpPr>
        <p:spPr>
          <a:xfrm>
            <a:off x="-1" y="309600"/>
            <a:ext cx="6062033" cy="2826000"/>
          </a:xfrm>
          <a:prstGeom prst="rect">
            <a:avLst/>
          </a:prstGeom>
          <a:solidFill>
            <a:schemeClr val="bg2"/>
          </a:solidFill>
          <a:ln w="38100">
            <a:noFill/>
          </a:ln>
          <a:effectLst/>
        </p:spPr>
        <p:txBody>
          <a:bodyPr lIns="360000" tIns="972000">
            <a:noAutofit/>
          </a:bodyPr>
          <a:lstStyle>
            <a:lvl1pPr marL="0" marR="0" indent="0" algn="l" defTabSz="685800" rtl="0" eaLnBrk="1" fontAlgn="auto" latinLnBrk="0" hangingPunct="1">
              <a:lnSpc>
                <a:spcPct val="100000"/>
              </a:lnSpc>
              <a:spcBef>
                <a:spcPts val="0"/>
              </a:spcBef>
              <a:spcAft>
                <a:spcPts val="0"/>
              </a:spcAft>
              <a:buClr>
                <a:schemeClr val="tx1">
                  <a:lumMod val="65000"/>
                  <a:lumOff val="35000"/>
                </a:schemeClr>
              </a:buClr>
              <a:buSzTx/>
              <a:buFont typeface="Arial" panose="020B0604020202020204" pitchFamily="34" charset="0"/>
              <a:buNone/>
              <a:tabLst/>
              <a:defRPr lang="nl-BE" sz="1200" i="1" kern="1200" baseline="0">
                <a:solidFill>
                  <a:schemeClr val="tx1">
                    <a:lumMod val="65000"/>
                    <a:lumOff val="35000"/>
                  </a:schemeClr>
                </a:solidFill>
                <a:latin typeface="+mn-lt"/>
                <a:ea typeface="+mn-ea"/>
                <a:cs typeface="Arial" panose="020B0604020202020204" pitchFamily="34" charset="0"/>
              </a:defRPr>
            </a:lvl1pPr>
          </a:lstStyle>
          <a:p>
            <a:pPr marL="0" marR="0" lvl="0" indent="0" algn="l" defTabSz="685800" rtl="0" eaLnBrk="1" fontAlgn="auto" latinLnBrk="0" hangingPunct="1">
              <a:lnSpc>
                <a:spcPct val="90000"/>
              </a:lnSpc>
              <a:spcBef>
                <a:spcPts val="900"/>
              </a:spcBef>
              <a:spcAft>
                <a:spcPts val="0"/>
              </a:spcAft>
              <a:buClr>
                <a:schemeClr val="tx1">
                  <a:lumMod val="65000"/>
                  <a:lumOff val="35000"/>
                </a:schemeClr>
              </a:buClr>
              <a:buSzTx/>
              <a:buFont typeface="Arial" panose="020B0604020202020204" pitchFamily="34" charset="0"/>
              <a:buNone/>
              <a:tabLst/>
              <a:defRPr/>
            </a:pPr>
            <a:r>
              <a:rPr lang="nl-BE"/>
              <a:t>Voeg eventueel een foto in. Klik hiervoor op het icoon of op de rand van </a:t>
            </a:r>
            <a:br>
              <a:rPr lang="nl-BE"/>
            </a:br>
            <a:r>
              <a:rPr lang="nl-BE"/>
              <a:t>het kader.</a:t>
            </a:r>
            <a:br>
              <a:rPr lang="nl-BE"/>
            </a:br>
            <a:r>
              <a:rPr lang="nl-BE"/>
              <a:t>&gt; ga naar tabblad invoegen</a:t>
            </a:r>
            <a:br>
              <a:rPr lang="nl-BE"/>
            </a:br>
            <a:r>
              <a:rPr lang="nl-BE"/>
              <a:t>&gt; kies afbeelding of online afbeelding</a:t>
            </a:r>
            <a:br>
              <a:rPr lang="nl-BE"/>
            </a:br>
            <a:r>
              <a:rPr lang="nl-BE">
                <a:latin typeface="Calibri" panose="020F0502020204030204" pitchFamily="34" charset="0"/>
              </a:rPr>
              <a:t>&gt; </a:t>
            </a:r>
            <a:r>
              <a:rPr lang="nl-BE" baseline="0"/>
              <a:t>kies meteen de 2 afbeeldingen die je op deze slide wil invoegen.</a:t>
            </a:r>
            <a:br>
              <a:rPr lang="nl-BE"/>
            </a:br>
            <a:r>
              <a:rPr lang="nl-BE"/>
              <a:t>Via ‘</a:t>
            </a:r>
            <a:r>
              <a:rPr lang="nl-BE" err="1"/>
              <a:t>crop</a:t>
            </a:r>
            <a:r>
              <a:rPr lang="nl-BE"/>
              <a:t>’ kan je de afbeelding binnen het fotokader veranderen van positie (fit or </a:t>
            </a:r>
            <a:r>
              <a:rPr lang="nl-BE" err="1"/>
              <a:t>fill</a:t>
            </a:r>
            <a:r>
              <a:rPr lang="nl-BE"/>
              <a:t>).</a:t>
            </a:r>
            <a:br>
              <a:rPr lang="nl-BE"/>
            </a:br>
            <a:r>
              <a:rPr lang="nl-BE"/>
              <a:t>Indien je deze foto delete, dien je de nieuwe foto terug op de achtergrond te plaatsen</a:t>
            </a:r>
            <a:endParaRPr lang="en-GB"/>
          </a:p>
          <a:p>
            <a:pPr marL="0" marR="0" lvl="0" indent="0" algn="l" defTabSz="685800" rtl="0" eaLnBrk="1" fontAlgn="auto" latinLnBrk="0" hangingPunct="1">
              <a:lnSpc>
                <a:spcPct val="90000"/>
              </a:lnSpc>
              <a:spcBef>
                <a:spcPts val="900"/>
              </a:spcBef>
              <a:spcAft>
                <a:spcPts val="0"/>
              </a:spcAft>
              <a:buClr>
                <a:schemeClr val="tx1">
                  <a:lumMod val="65000"/>
                  <a:lumOff val="35000"/>
                </a:schemeClr>
              </a:buClr>
              <a:buSzTx/>
              <a:buFont typeface="Arial" panose="020B0604020202020204" pitchFamily="34" charset="0"/>
              <a:buNone/>
              <a:tabLst/>
              <a:defRPr/>
            </a:pPr>
            <a:br>
              <a:rPr lang="nl-BE"/>
            </a:br>
            <a:endParaRPr lang="en-GB"/>
          </a:p>
        </p:txBody>
      </p:sp>
      <p:sp>
        <p:nvSpPr>
          <p:cNvPr id="12" name="Title 11"/>
          <p:cNvSpPr>
            <a:spLocks noGrp="1"/>
          </p:cNvSpPr>
          <p:nvPr>
            <p:ph type="title" hasCustomPrompt="1"/>
          </p:nvPr>
        </p:nvSpPr>
        <p:spPr>
          <a:xfrm>
            <a:off x="360000" y="715334"/>
            <a:ext cx="2770074" cy="369332"/>
          </a:xfrm>
          <a:solidFill>
            <a:schemeClr val="accent2"/>
          </a:solidFill>
        </p:spPr>
        <p:txBody>
          <a:bodyPr>
            <a:spAutoFit/>
          </a:bodyPr>
          <a:lstStyle>
            <a:lvl1pPr>
              <a:defRPr>
                <a:solidFill>
                  <a:schemeClr val="bg2"/>
                </a:solidFill>
              </a:defRPr>
            </a:lvl1pPr>
          </a:lstStyle>
          <a:p>
            <a:r>
              <a:rPr lang="en-US" err="1"/>
              <a:t>kernidee</a:t>
            </a:r>
            <a:r>
              <a:rPr lang="en-US"/>
              <a:t> van de slide</a:t>
            </a:r>
            <a:endParaRPr lang="nl-BE"/>
          </a:p>
        </p:txBody>
      </p:sp>
      <p:sp>
        <p:nvSpPr>
          <p:cNvPr id="19" name="Footer Placeholder 18"/>
          <p:cNvSpPr>
            <a:spLocks noGrp="1"/>
          </p:cNvSpPr>
          <p:nvPr>
            <p:ph type="ftr"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80" normalizeH="0" baseline="0" noProof="0">
                <a:ln>
                  <a:noFill/>
                </a:ln>
                <a:solidFill>
                  <a:srgbClr val="FFFFFF"/>
                </a:solidFill>
                <a:effectLst/>
                <a:uLnTx/>
                <a:uFillTx/>
                <a:latin typeface="VAG Rounded Std Thin"/>
                <a:ea typeface="+mn-ea"/>
                <a:cs typeface="+mn-cs"/>
              </a:rPr>
              <a:t>Titel v</a:t>
            </a:r>
            <a:r>
              <a:rPr kumimoji="0" lang="nl-BE" sz="1200" b="0" i="0" u="none" strike="noStrike" kern="1200" cap="none" spc="80" normalizeH="0" baseline="0" noProof="0">
                <a:ln>
                  <a:noFill/>
                </a:ln>
                <a:solidFill>
                  <a:srgbClr val="FFFFFF"/>
                </a:solidFill>
                <a:effectLst/>
                <a:uLnTx/>
                <a:uFillTx/>
                <a:latin typeface="VAG Rounded Std Thin"/>
                <a:ea typeface="+mn-ea"/>
                <a:cs typeface="+mn-cs"/>
              </a:rPr>
              <a:t>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20" name="Slide Number Placeholder 19"/>
          <p:cNvSpPr>
            <a:spLocks noGrp="1"/>
          </p:cNvSpPr>
          <p:nvPr>
            <p:ph type="sldNum" sz="quarter" idx="2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
        <p:nvSpPr>
          <p:cNvPr id="21" name="Text Placeholder 2"/>
          <p:cNvSpPr>
            <a:spLocks noGrp="1"/>
          </p:cNvSpPr>
          <p:nvPr>
            <p:ph type="body" sz="quarter" idx="26"/>
          </p:nvPr>
        </p:nvSpPr>
        <p:spPr>
          <a:xfrm>
            <a:off x="6236425" y="1152000"/>
            <a:ext cx="2548800" cy="4726800"/>
          </a:xfrm>
        </p:spPr>
        <p:txBody>
          <a:bodyPr/>
          <a:lstStyle>
            <a:lvl1pPr>
              <a:lnSpc>
                <a:spcPct val="100000"/>
              </a:lnSpc>
              <a:tabLst>
                <a:tab pos="266400" algn="l"/>
                <a:tab pos="270000" algn="l"/>
              </a:tabLst>
              <a:defRPr/>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54640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6" name="Rectangle 25"/>
          <p:cNvSpPr/>
          <p:nvPr userDrawn="1"/>
        </p:nvSpPr>
        <p:spPr>
          <a:xfrm>
            <a:off x="-1" y="0"/>
            <a:ext cx="9144000" cy="3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EBEBEB"/>
              </a:solidFill>
              <a:effectLst/>
              <a:uLnTx/>
              <a:uFillTx/>
              <a:latin typeface="Calibri"/>
              <a:ea typeface="+mn-ea"/>
              <a:cs typeface="+mn-cs"/>
            </a:endParaRPr>
          </a:p>
        </p:txBody>
      </p:sp>
      <p:grpSp>
        <p:nvGrpSpPr>
          <p:cNvPr id="8" name="Group 7"/>
          <p:cNvGrpSpPr/>
          <p:nvPr userDrawn="1"/>
        </p:nvGrpSpPr>
        <p:grpSpPr>
          <a:xfrm>
            <a:off x="0" y="6016614"/>
            <a:ext cx="9144000" cy="841386"/>
            <a:chOff x="0" y="6016614"/>
            <a:chExt cx="9144000" cy="841386"/>
          </a:xfrm>
        </p:grpSpPr>
        <p:sp>
          <p:nvSpPr>
            <p:cNvPr id="9" name="Rectangle 8"/>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EBEBEB"/>
                </a:solidFill>
                <a:effectLst/>
                <a:uLnTx/>
                <a:uFillTx/>
                <a:latin typeface="Calibri"/>
                <a:ea typeface="+mn-ea"/>
                <a:cs typeface="+mn-cs"/>
              </a:endParaRPr>
            </a:p>
          </p:txBody>
        </p:sp>
        <p:pic>
          <p:nvPicPr>
            <p:cNvPr id="10" name="Picture 9"/>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3" name="Title Placeholder 2"/>
          <p:cNvSpPr>
            <a:spLocks noGrp="1"/>
          </p:cNvSpPr>
          <p:nvPr>
            <p:ph type="title"/>
          </p:nvPr>
        </p:nvSpPr>
        <p:spPr>
          <a:xfrm>
            <a:off x="360000" y="715334"/>
            <a:ext cx="3967581" cy="369332"/>
          </a:xfrm>
          <a:prstGeom prst="rect">
            <a:avLst/>
          </a:prstGeom>
          <a:solidFill>
            <a:schemeClr val="accent2"/>
          </a:solidFill>
        </p:spPr>
        <p:txBody>
          <a:bodyPr vert="horz" wrap="none" lIns="90000" tIns="45720" rIns="91440" bIns="45720" rtlCol="0" anchor="ctr">
            <a:spAutoFit/>
          </a:bodyPr>
          <a:lstStyle/>
          <a:p>
            <a:r>
              <a:rPr lang="nl-NL"/>
              <a:t>Klik om de stijl te bewerken</a:t>
            </a:r>
            <a:endParaRPr lang="en-GB"/>
          </a:p>
        </p:txBody>
      </p:sp>
      <p:sp>
        <p:nvSpPr>
          <p:cNvPr id="5" name="Footer Placeholder 4"/>
          <p:cNvSpPr>
            <a:spLocks noGrp="1"/>
          </p:cNvSpPr>
          <p:nvPr>
            <p:ph type="ftr" sz="quarter" idx="3"/>
          </p:nvPr>
        </p:nvSpPr>
        <p:spPr>
          <a:xfrm>
            <a:off x="0" y="0"/>
            <a:ext cx="8604000" cy="309600"/>
          </a:xfrm>
          <a:prstGeom prst="rect">
            <a:avLst/>
          </a:prstGeom>
          <a:noFill/>
        </p:spPr>
        <p:txBody>
          <a:bodyPr vert="horz" wrap="none" lIns="90000" tIns="45720" rIns="0" bIns="45720" rtlCol="0" anchor="t" anchorCtr="0">
            <a:normAutofit/>
          </a:bodyPr>
          <a:lstStyle>
            <a:lvl1pPr algn="l">
              <a:defRPr sz="1200" i="0" spc="80" baseline="0">
                <a:solidFill>
                  <a:schemeClr val="bg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80" normalizeH="0" baseline="0" noProof="0">
                <a:ln>
                  <a:noFill/>
                </a:ln>
                <a:solidFill>
                  <a:srgbClr val="FFFFFF"/>
                </a:solidFill>
                <a:effectLst/>
                <a:uLnTx/>
                <a:uFillTx/>
                <a:latin typeface="VAG Rounded Std Thin"/>
                <a:ea typeface="+mn-ea"/>
                <a:cs typeface="+mn-cs"/>
              </a:rPr>
              <a:t>Titel van de uiteenzetting /  Deel van de uiteenzetting</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12" name="Text Placeholder 11"/>
          <p:cNvSpPr>
            <a:spLocks noGrp="1"/>
          </p:cNvSpPr>
          <p:nvPr>
            <p:ph type="body" idx="1"/>
          </p:nvPr>
        </p:nvSpPr>
        <p:spPr>
          <a:xfrm>
            <a:off x="360000" y="1152000"/>
            <a:ext cx="5739175" cy="47268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2" name="Slide Number Placeholder 1"/>
          <p:cNvSpPr>
            <a:spLocks noGrp="1"/>
          </p:cNvSpPr>
          <p:nvPr>
            <p:ph type="sldNum" sz="quarter" idx="4"/>
          </p:nvPr>
        </p:nvSpPr>
        <p:spPr>
          <a:xfrm>
            <a:off x="8602462" y="0"/>
            <a:ext cx="541538" cy="309600"/>
          </a:xfrm>
          <a:prstGeom prst="rect">
            <a:avLst/>
          </a:prstGeom>
          <a:noFill/>
        </p:spPr>
        <p:txBody>
          <a:bodyPr vert="horz" wrap="square" lIns="91440" tIns="45720" rIns="91440" bIns="45720" rtlCol="0" anchor="ctr">
            <a:spAutoFit/>
          </a:bodyPr>
          <a:lstStyle>
            <a:lvl1pPr algn="r">
              <a:defRPr sz="1200" spc="150" baseline="0">
                <a:solidFill>
                  <a:schemeClr val="bg2"/>
                </a:solidFill>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
        <p:nvSpPr>
          <p:cNvPr id="4" name="Date Placeholder 3"/>
          <p:cNvSpPr>
            <a:spLocks noGrp="1"/>
          </p:cNvSpPr>
          <p:nvPr>
            <p:ph type="dt" sz="half" idx="2"/>
          </p:nvPr>
        </p:nvSpPr>
        <p:spPr>
          <a:xfrm>
            <a:off x="8563983" y="715334"/>
            <a:ext cx="184730" cy="323165"/>
          </a:xfrm>
          <a:prstGeom prst="rect">
            <a:avLst/>
          </a:prstGeom>
        </p:spPr>
        <p:txBody>
          <a:bodyPr vert="horz" wrap="none" lIns="91440" tIns="45720" rIns="91440" bIns="45720" rtlCol="0" anchor="ctr">
            <a:spAutoFit/>
          </a:bodyPr>
          <a:lstStyle>
            <a:lvl1pPr algn="r">
              <a:defRPr sz="1500" b="1" spc="80" baseline="0">
                <a:solidFill>
                  <a:schemeClr val="bg2"/>
                </a:solidFill>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nl-BE" sz="1500" b="1"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14" name="TextBox 13"/>
          <p:cNvSpPr txBox="1"/>
          <p:nvPr userDrawn="1"/>
        </p:nvSpPr>
        <p:spPr>
          <a:xfrm>
            <a:off x="381000" y="6298808"/>
            <a:ext cx="739241" cy="276999"/>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1" u="none" strike="noStrike" kern="1200" cap="none" spc="0" normalizeH="0" baseline="0" noProof="0" err="1">
                <a:ln>
                  <a:noFill/>
                </a:ln>
                <a:solidFill>
                  <a:srgbClr val="FFFFFF"/>
                </a:solidFill>
                <a:effectLst/>
                <a:uLnTx/>
                <a:uFillTx/>
                <a:latin typeface="Calibri"/>
                <a:ea typeface="+mn-ea"/>
                <a:cs typeface="+mn-cs"/>
              </a:rPr>
              <a:t>innovative</a:t>
            </a:r>
            <a:endParaRPr kumimoji="0" lang="nl-BE" sz="1200" b="0" i="1" u="none" strike="noStrike" kern="1200" cap="none" spc="0" normalizeH="0" baseline="0" noProof="0">
              <a:ln>
                <a:noFill/>
              </a:ln>
              <a:solidFill>
                <a:srgbClr val="FFFFFF"/>
              </a:solidFill>
              <a:effectLst/>
              <a:uLnTx/>
              <a:uFillTx/>
              <a:latin typeface="Calibri"/>
              <a:ea typeface="+mn-ea"/>
              <a:cs typeface="+mn-cs"/>
            </a:endParaRPr>
          </a:p>
        </p:txBody>
      </p:sp>
      <p:sp>
        <p:nvSpPr>
          <p:cNvPr id="15" name="TextBox 14"/>
          <p:cNvSpPr txBox="1"/>
          <p:nvPr userDrawn="1"/>
        </p:nvSpPr>
        <p:spPr>
          <a:xfrm>
            <a:off x="1314464" y="6298808"/>
            <a:ext cx="590867" cy="276999"/>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1" u="none" strike="noStrike" kern="1200" cap="none" spc="0" normalizeH="0" baseline="0" noProof="0" err="1">
                <a:ln>
                  <a:noFill/>
                </a:ln>
                <a:solidFill>
                  <a:srgbClr val="FFFFFF"/>
                </a:solidFill>
                <a:effectLst/>
                <a:uLnTx/>
                <a:uFillTx/>
                <a:latin typeface="Calibri"/>
                <a:ea typeface="+mn-ea"/>
                <a:cs typeface="+mn-cs"/>
              </a:rPr>
              <a:t>creative</a:t>
            </a:r>
            <a:endParaRPr kumimoji="0" lang="nl-BE" sz="1200" b="0" i="1" u="none" strike="noStrike" kern="1200" cap="none" spc="0" normalizeH="0" baseline="0" noProof="0">
              <a:ln>
                <a:noFill/>
              </a:ln>
              <a:solidFill>
                <a:srgbClr val="FFFFFF"/>
              </a:solidFill>
              <a:effectLst/>
              <a:uLnTx/>
              <a:uFillTx/>
              <a:latin typeface="Calibri"/>
              <a:ea typeface="+mn-ea"/>
              <a:cs typeface="+mn-cs"/>
            </a:endParaRPr>
          </a:p>
        </p:txBody>
      </p:sp>
      <p:sp>
        <p:nvSpPr>
          <p:cNvPr id="16" name="TextBox 15"/>
          <p:cNvSpPr txBox="1"/>
          <p:nvPr userDrawn="1"/>
        </p:nvSpPr>
        <p:spPr>
          <a:xfrm>
            <a:off x="2099555" y="6298808"/>
            <a:ext cx="1057405" cy="276999"/>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1" u="none" strike="noStrike" kern="1200" cap="none" spc="0" normalizeH="0" baseline="0" noProof="0" err="1">
                <a:ln>
                  <a:noFill/>
                </a:ln>
                <a:solidFill>
                  <a:srgbClr val="FFFFFF"/>
                </a:solidFill>
                <a:effectLst/>
                <a:uLnTx/>
                <a:uFillTx/>
                <a:latin typeface="Calibri"/>
                <a:ea typeface="+mn-ea"/>
                <a:cs typeface="+mn-cs"/>
              </a:rPr>
              <a:t>enterpreneurial</a:t>
            </a:r>
            <a:endParaRPr kumimoji="0" lang="nl-BE" sz="1200" b="0" i="1"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539536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Lst>
  <p:hf hdr="0" dt="0"/>
  <p:txStyles>
    <p:titleStyle>
      <a:lvl1pPr algn="l" defTabSz="914400" rtl="0" eaLnBrk="1" latinLnBrk="0" hangingPunct="1">
        <a:lnSpc>
          <a:spcPct val="100000"/>
        </a:lnSpc>
        <a:spcBef>
          <a:spcPts val="1800"/>
        </a:spcBef>
        <a:buNone/>
        <a:defRPr sz="1800" b="1" kern="1200" cap="all" spc="80" baseline="0">
          <a:solidFill>
            <a:schemeClr val="bg2"/>
          </a:solidFill>
          <a:latin typeface="+mj-lt"/>
          <a:ea typeface="+mj-ea"/>
          <a:cs typeface="+mj-cs"/>
        </a:defRPr>
      </a:lvl1pPr>
    </p:titleStyle>
    <p:bodyStyle>
      <a:lvl1pPr marL="180000" indent="-180000" algn="l" defTabSz="914400" rtl="0" eaLnBrk="1" latinLnBrk="0" hangingPunct="1">
        <a:lnSpc>
          <a:spcPct val="100000"/>
        </a:lnSpc>
        <a:spcBef>
          <a:spcPts val="18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300"/>
        </a:spcBef>
        <a:buClr>
          <a:schemeClr val="accent2"/>
        </a:buClr>
        <a:buSzPct val="70000"/>
        <a:buFont typeface="Calibri" panose="020F050202020403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buClr>
          <a:schemeClr val="accent2"/>
        </a:buClr>
        <a:buSzPct val="70000"/>
        <a:buFont typeface="Calibri" panose="020F050202020403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300"/>
        </a:spcBef>
        <a:buClr>
          <a:schemeClr val="accent2"/>
        </a:buClr>
        <a:buSzPct val="70000"/>
        <a:buFont typeface="Calibri" panose="020F050202020403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300"/>
        </a:spcBef>
        <a:buClr>
          <a:schemeClr val="accent2"/>
        </a:buClr>
        <a:buSzPct val="7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01">
          <p15:clr>
            <a:srgbClr val="F26B43"/>
          </p15:clr>
        </p15:guide>
        <p15:guide id="2" pos="2880">
          <p15:clr>
            <a:srgbClr val="F26B43"/>
          </p15:clr>
        </p15:guide>
        <p15:guide id="3" pos="226">
          <p15:clr>
            <a:srgbClr val="F26B43"/>
          </p15:clr>
        </p15:guide>
        <p15:guide id="5" pos="1927">
          <p15:clr>
            <a:srgbClr val="F26B43"/>
          </p15:clr>
        </p15:guide>
        <p15:guide id="6" pos="3842">
          <p15:clr>
            <a:srgbClr val="F26B43"/>
          </p15:clr>
        </p15:guide>
        <p15:guide id="7" orient="horz" pos="3793">
          <p15:clr>
            <a:srgbClr val="F26B43"/>
          </p15:clr>
        </p15:guide>
        <p15:guide id="8" orient="horz" pos="196">
          <p15:clr>
            <a:srgbClr val="F26B43"/>
          </p15:clr>
        </p15:guide>
        <p15:guide id="9" orient="horz" pos="2589">
          <p15:clr>
            <a:srgbClr val="F26B43"/>
          </p15:clr>
        </p15:guide>
        <p15:guide id="10" orient="horz" pos="1392">
          <p15:clr>
            <a:srgbClr val="F26B43"/>
          </p15:clr>
        </p15:guide>
        <p15:guide id="13" pos="55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4.png"/><Relationship Id="rId7" Type="http://schemas.openxmlformats.org/officeDocument/2006/relationships/image" Target="../media/image26.jpg"/><Relationship Id="rId2" Type="http://schemas.openxmlformats.org/officeDocument/2006/relationships/image" Target="../media/image23.jpg"/><Relationship Id="rId1" Type="http://schemas.openxmlformats.org/officeDocument/2006/relationships/slideLayout" Target="../slideLayouts/slideLayout23.xml"/><Relationship Id="rId6" Type="http://schemas.openxmlformats.org/officeDocument/2006/relationships/hyperlink" Target="https://www.kotwest.be/" TargetMode="External"/><Relationship Id="rId5" Type="http://schemas.openxmlformats.org/officeDocument/2006/relationships/hyperlink" Target="http://www.howest.be/stuvo/" TargetMode="External"/><Relationship Id="rId4" Type="http://schemas.openxmlformats.org/officeDocument/2006/relationships/image" Target="../media/image25.tmp"/><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hyperlink" Target="http://www.howest.be/infodagen"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hyperlink" Target="mailto:bit@howest.b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ebreg.howest.be/" TargetMode="External"/><Relationship Id="rId2" Type="http://schemas.openxmlformats.org/officeDocument/2006/relationships/image" Target="../media/image31.jpg"/><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Data" Target="../diagrams/data1.xml"/><Relationship Id="rId11" Type="http://schemas.openxmlformats.org/officeDocument/2006/relationships/image" Target="../media/image10.png"/><Relationship Id="rId5" Type="http://schemas.openxmlformats.org/officeDocument/2006/relationships/image" Target="../media/image9.png"/><Relationship Id="rId10" Type="http://schemas.microsoft.com/office/2007/relationships/diagramDrawing" Target="../diagrams/drawing1.xml"/><Relationship Id="rId4" Type="http://schemas.openxmlformats.org/officeDocument/2006/relationships/image" Target="../media/image8.pn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tmp"/></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5.jpeg"/><Relationship Id="rId7" Type="http://schemas.openxmlformats.org/officeDocument/2006/relationships/diagramLayout" Target="../diagrams/layout6.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Data" Target="../diagrams/data6.xml"/><Relationship Id="rId11" Type="http://schemas.openxmlformats.org/officeDocument/2006/relationships/image" Target="../media/image14.png"/><Relationship Id="rId5" Type="http://schemas.openxmlformats.org/officeDocument/2006/relationships/image" Target="../media/image17.jpeg"/><Relationship Id="rId10" Type="http://schemas.microsoft.com/office/2007/relationships/diagramDrawing" Target="../diagrams/drawing6.xml"/><Relationship Id="rId4" Type="http://schemas.openxmlformats.org/officeDocument/2006/relationships/image" Target="../media/image16.jpg"/><Relationship Id="rId9" Type="http://schemas.openxmlformats.org/officeDocument/2006/relationships/diagramColors" Target="../diagrams/colors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tmp"/><Relationship Id="rId1" Type="http://schemas.openxmlformats.org/officeDocument/2006/relationships/slideLayout" Target="../slideLayouts/slideLayout10.xml"/><Relationship Id="rId5" Type="http://schemas.openxmlformats.org/officeDocument/2006/relationships/image" Target="../media/image22.emf"/><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3"/>
          <a:stretch>
            <a:fillRect/>
          </a:stretch>
        </p:blipFill>
        <p:spPr>
          <a:xfrm>
            <a:off x="246913" y="274587"/>
            <a:ext cx="3139712" cy="1231499"/>
          </a:xfrm>
          <a:prstGeom prst="rect">
            <a:avLst/>
          </a:prstGeom>
        </p:spPr>
      </p:pic>
      <p:pic>
        <p:nvPicPr>
          <p:cNvPr id="3" name="Afbeelding 2"/>
          <p:cNvPicPr>
            <a:picLocks noChangeAspect="1"/>
          </p:cNvPicPr>
          <p:nvPr/>
        </p:nvPicPr>
        <p:blipFill>
          <a:blip r:embed="rId4"/>
          <a:stretch>
            <a:fillRect/>
          </a:stretch>
        </p:blipFill>
        <p:spPr>
          <a:xfrm>
            <a:off x="736307" y="3261561"/>
            <a:ext cx="8195562" cy="1152000"/>
          </a:xfrm>
          <a:prstGeom prst="rect">
            <a:avLst/>
          </a:prstGeom>
        </p:spPr>
      </p:pic>
    </p:spTree>
    <p:extLst>
      <p:ext uri="{BB962C8B-B14F-4D97-AF65-F5344CB8AC3E}">
        <p14:creationId xmlns:p14="http://schemas.microsoft.com/office/powerpoint/2010/main" val="3025666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Tijdelijke aanduiding voor afbeelding 26"/>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11457" b="18603"/>
          <a:stretch/>
        </p:blipFill>
        <p:spPr>
          <a:xfrm>
            <a:off x="-1" y="309600"/>
            <a:ext cx="6062033" cy="2826000"/>
          </a:xfrm>
        </p:spPr>
      </p:pic>
      <p:pic>
        <p:nvPicPr>
          <p:cNvPr id="19" name="Tijdelijke aanduiding voor afbeelding 18"/>
          <p:cNvPicPr>
            <a:picLocks noGrp="1" noChangeAspect="1"/>
          </p:cNvPicPr>
          <p:nvPr>
            <p:ph type="pic" sz="quarter" idx="36"/>
          </p:nvPr>
        </p:nvPicPr>
        <p:blipFill rotWithShape="1">
          <a:blip r:embed="rId3" cstate="print">
            <a:extLst>
              <a:ext uri="{28A0092B-C50C-407E-A947-70E740481C1C}">
                <a14:useLocalDpi xmlns:a14="http://schemas.microsoft.com/office/drawing/2010/main" val="0"/>
              </a:ext>
            </a:extLst>
          </a:blip>
          <a:srcRect l="10348" t="13647" r="11619" b="9591"/>
          <a:stretch/>
        </p:blipFill>
        <p:spPr>
          <a:xfrm>
            <a:off x="6156000" y="478305"/>
            <a:ext cx="2988000" cy="1591793"/>
          </a:xfrm>
        </p:spPr>
      </p:pic>
      <p:pic>
        <p:nvPicPr>
          <p:cNvPr id="23" name="Tijdelijke aanduiding voor afbeelding 22" descr="Schermopname"/>
          <p:cNvPicPr>
            <a:picLocks noGrp="1" noChangeAspect="1"/>
          </p:cNvPicPr>
          <p:nvPr>
            <p:ph type="pic" sz="quarter" idx="43"/>
          </p:nvPr>
        </p:nvPicPr>
        <p:blipFill rotWithShape="1">
          <a:blip r:embed="rId4">
            <a:extLst>
              <a:ext uri="{28A0092B-C50C-407E-A947-70E740481C1C}">
                <a14:useLocalDpi xmlns:a14="http://schemas.microsoft.com/office/drawing/2010/main" val="0"/>
              </a:ext>
            </a:extLst>
          </a:blip>
          <a:srcRect l="1991" r="-106"/>
          <a:stretch/>
        </p:blipFill>
        <p:spPr>
          <a:xfrm>
            <a:off x="6156000" y="4345818"/>
            <a:ext cx="2988000" cy="1338526"/>
          </a:xfrm>
        </p:spPr>
      </p:pic>
      <p:sp>
        <p:nvSpPr>
          <p:cNvPr id="16" name="Tijdelijke aanduiding voor tekst 15"/>
          <p:cNvSpPr>
            <a:spLocks noGrp="1"/>
          </p:cNvSpPr>
          <p:nvPr>
            <p:ph type="body" sz="quarter" idx="38"/>
          </p:nvPr>
        </p:nvSpPr>
        <p:spPr>
          <a:xfrm>
            <a:off x="6156000" y="2238804"/>
            <a:ext cx="2988000" cy="1854000"/>
          </a:xfrm>
        </p:spPr>
        <p:txBody>
          <a:bodyPr/>
          <a:lstStyle/>
          <a:p>
            <a:pPr>
              <a:spcBef>
                <a:spcPts val="600"/>
              </a:spcBef>
            </a:pPr>
            <a:r>
              <a:rPr lang="nl-BE" err="1"/>
              <a:t>Looking</a:t>
            </a:r>
            <a:r>
              <a:rPr lang="nl-BE"/>
              <a:t> </a:t>
            </a:r>
            <a:r>
              <a:rPr lang="nl-BE" err="1"/>
              <a:t>for</a:t>
            </a:r>
            <a:r>
              <a:rPr lang="nl-BE"/>
              <a:t> a student room/flat? </a:t>
            </a:r>
          </a:p>
          <a:p>
            <a:pPr marL="201613" indent="-201613">
              <a:spcBef>
                <a:spcPts val="600"/>
              </a:spcBef>
              <a:buFont typeface="Arial" panose="020B0604020202020204" pitchFamily="34" charset="0"/>
              <a:buChar char="•"/>
            </a:pPr>
            <a:r>
              <a:rPr lang="nl-BE" sz="1400">
                <a:hlinkClick r:id="rId5"/>
              </a:rPr>
              <a:t>https://www.howest.be/ </a:t>
            </a:r>
            <a:r>
              <a:rPr lang="nl-BE" sz="1400" err="1">
                <a:hlinkClick r:id="rId5"/>
              </a:rPr>
              <a:t>stuvo</a:t>
            </a:r>
            <a:r>
              <a:rPr lang="nl-BE" sz="1400">
                <a:hlinkClick r:id="rId5"/>
              </a:rPr>
              <a:t>/</a:t>
            </a:r>
            <a:r>
              <a:rPr lang="nl-BE" sz="1400"/>
              <a:t> </a:t>
            </a:r>
          </a:p>
          <a:p>
            <a:pPr marL="201613" indent="-201613">
              <a:spcBef>
                <a:spcPts val="600"/>
              </a:spcBef>
              <a:buFont typeface="Arial" panose="020B0604020202020204" pitchFamily="34" charset="0"/>
              <a:buChar char="•"/>
            </a:pPr>
            <a:r>
              <a:rPr lang="nl-BE" sz="1400">
                <a:hlinkClick r:id="rId6"/>
              </a:rPr>
              <a:t>https://www.kotwest.be</a:t>
            </a:r>
            <a:r>
              <a:rPr lang="nl-BE" sz="1400"/>
              <a:t> </a:t>
            </a:r>
          </a:p>
        </p:txBody>
      </p:sp>
      <p:pic>
        <p:nvPicPr>
          <p:cNvPr id="31" name="Tijdelijke aanduiding voor afbeelding 30"/>
          <p:cNvPicPr>
            <a:picLocks noGrp="1" noChangeAspect="1"/>
          </p:cNvPicPr>
          <p:nvPr>
            <p:ph type="pic" sz="quarter" idx="35"/>
          </p:nvPr>
        </p:nvPicPr>
        <p:blipFill rotWithShape="1">
          <a:blip r:embed="rId7">
            <a:extLst>
              <a:ext uri="{28A0092B-C50C-407E-A947-70E740481C1C}">
                <a14:useLocalDpi xmlns:a14="http://schemas.microsoft.com/office/drawing/2010/main" val="0"/>
              </a:ext>
            </a:extLst>
          </a:blip>
          <a:srcRect t="1519" b="36054"/>
          <a:stretch/>
        </p:blipFill>
        <p:spPr>
          <a:xfrm>
            <a:off x="3074033" y="3204000"/>
            <a:ext cx="2988000" cy="2811600"/>
          </a:xfrm>
        </p:spPr>
      </p:pic>
      <p:sp>
        <p:nvSpPr>
          <p:cNvPr id="6" name="Tijdelijke aanduiding voor voettekst 5"/>
          <p:cNvSpPr>
            <a:spLocks noGrp="1"/>
          </p:cNvSpPr>
          <p:nvPr>
            <p:ph type="ftr" sz="quarter" idx="45"/>
          </p:nvPr>
        </p:nvSpPr>
        <p:spPr/>
        <p:txBody>
          <a:bodyPr/>
          <a:lstStyle/>
          <a:p>
            <a:pPr lvl="0">
              <a:defRPr/>
            </a:pPr>
            <a:r>
              <a:rPr lang="nl-BE">
                <a:solidFill>
                  <a:srgbClr val="FFFFFF"/>
                </a:solidFill>
              </a:rPr>
              <a:t>Advanced bachelor of Bioinformatics</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7" name="Tijdelijke aanduiding voor dianummer 6"/>
          <p:cNvSpPr>
            <a:spLocks noGrp="1"/>
          </p:cNvSpPr>
          <p:nvPr>
            <p:ph type="sldNum" sz="quarter" idx="4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pic>
        <p:nvPicPr>
          <p:cNvPr id="33" name="Tijdelijke aanduiding voor afbeelding 32"/>
          <p:cNvPicPr>
            <a:picLocks noGrp="1" noChangeAspect="1"/>
          </p:cNvPicPr>
          <p:nvPr>
            <p:ph type="pic" sz="quarter" idx="16"/>
          </p:nvPr>
        </p:nvPicPr>
        <p:blipFill>
          <a:blip r:embed="rId8">
            <a:extLst>
              <a:ext uri="{28A0092B-C50C-407E-A947-70E740481C1C}">
                <a14:useLocalDpi xmlns:a14="http://schemas.microsoft.com/office/drawing/2010/main" val="0"/>
              </a:ext>
            </a:extLst>
          </a:blip>
          <a:srcRect t="2949" b="2949"/>
          <a:stretch>
            <a:fillRect/>
          </a:stretch>
        </p:blipFill>
        <p:spPr/>
      </p:pic>
      <p:pic>
        <p:nvPicPr>
          <p:cNvPr id="4" name="Afbeelding 3"/>
          <p:cNvPicPr>
            <a:picLocks noChangeAspect="1"/>
          </p:cNvPicPr>
          <p:nvPr/>
        </p:nvPicPr>
        <p:blipFill>
          <a:blip r:embed="rId9"/>
          <a:stretch>
            <a:fillRect/>
          </a:stretch>
        </p:blipFill>
        <p:spPr>
          <a:xfrm>
            <a:off x="306000" y="651600"/>
            <a:ext cx="3682303" cy="499915"/>
          </a:xfrm>
          <a:prstGeom prst="rect">
            <a:avLst/>
          </a:prstGeom>
        </p:spPr>
      </p:pic>
    </p:spTree>
    <p:extLst>
      <p:ext uri="{BB962C8B-B14F-4D97-AF65-F5344CB8AC3E}">
        <p14:creationId xmlns:p14="http://schemas.microsoft.com/office/powerpoint/2010/main" val="3833600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p:cNvSpPr>
            <a:spLocks noGrp="1"/>
          </p:cNvSpPr>
          <p:nvPr>
            <p:ph type="body" sz="quarter" idx="26"/>
          </p:nvPr>
        </p:nvSpPr>
        <p:spPr>
          <a:xfrm>
            <a:off x="360000" y="1335505"/>
            <a:ext cx="5572800" cy="4543294"/>
          </a:xfrm>
        </p:spPr>
        <p:txBody>
          <a:bodyPr vert="horz" lIns="91440" tIns="45720" rIns="91440" bIns="45720" rtlCol="0" anchor="t">
            <a:normAutofit/>
          </a:bodyPr>
          <a:lstStyle/>
          <a:p>
            <a:pPr marL="179705" indent="-179705">
              <a:spcBef>
                <a:spcPts val="3000"/>
              </a:spcBef>
              <a:spcAft>
                <a:spcPts val="600"/>
              </a:spcAft>
            </a:pPr>
            <a:r>
              <a:rPr lang="en-GB"/>
              <a:t>Visit us in Bruges during one of our </a:t>
            </a:r>
            <a:r>
              <a:rPr lang="en-GB" b="1"/>
              <a:t>info days</a:t>
            </a:r>
            <a:r>
              <a:rPr lang="en-GB"/>
              <a:t>:</a:t>
            </a:r>
            <a:endParaRPr lang="nl-NL"/>
          </a:p>
          <a:p>
            <a:pPr marL="179705" indent="-179705">
              <a:spcBef>
                <a:spcPts val="600"/>
              </a:spcBef>
              <a:spcAft>
                <a:spcPts val="600"/>
              </a:spcAft>
            </a:pPr>
            <a:r>
              <a:rPr lang="en-GB">
                <a:hlinkClick r:id="rId3"/>
              </a:rPr>
              <a:t>www.howest.be/infodagen</a:t>
            </a:r>
            <a:r>
              <a:rPr lang="en-GB"/>
              <a:t> </a:t>
            </a:r>
            <a:endParaRPr lang="en-GB">
              <a:cs typeface="Calibri"/>
            </a:endParaRPr>
          </a:p>
          <a:p>
            <a:pPr marL="359410" lvl="1" indent="-179705">
              <a:spcAft>
                <a:spcPts val="600"/>
              </a:spcAft>
              <a:buClr>
                <a:schemeClr val="tx2"/>
              </a:buClr>
              <a:buFont typeface="Wingdings" panose="05000000000000000000" pitchFamily="2" charset="2"/>
              <a:buChar char="ü"/>
            </a:pPr>
            <a:r>
              <a:rPr lang="en-GB" sz="2000"/>
              <a:t>Saturday 14-03-2020: from 10:00 </a:t>
            </a:r>
            <a:r>
              <a:rPr lang="en-GB" sz="2000">
                <a:sym typeface="Wingdings" panose="05000000000000000000" pitchFamily="2" charset="2"/>
              </a:rPr>
              <a:t></a:t>
            </a:r>
            <a:r>
              <a:rPr lang="en-GB" sz="2000"/>
              <a:t> 16:00</a:t>
            </a:r>
            <a:endParaRPr lang="en-GB" sz="2000">
              <a:cs typeface="Calibri"/>
            </a:endParaRPr>
          </a:p>
          <a:p>
            <a:pPr marL="359410" lvl="1" indent="-179705">
              <a:spcAft>
                <a:spcPts val="600"/>
              </a:spcAft>
              <a:buClr>
                <a:schemeClr val="tx2"/>
              </a:buClr>
              <a:buFont typeface="Wingdings" panose="05000000000000000000" pitchFamily="2" charset="2"/>
              <a:buChar char="ü"/>
            </a:pPr>
            <a:r>
              <a:rPr lang="en-GB" sz="2000"/>
              <a:t>Saturday 09-05-2020: from 10:00 </a:t>
            </a:r>
            <a:r>
              <a:rPr lang="en-GB" sz="2000">
                <a:sym typeface="Wingdings" panose="05000000000000000000" pitchFamily="2" charset="2"/>
              </a:rPr>
              <a:t></a:t>
            </a:r>
            <a:r>
              <a:rPr lang="en-GB" sz="2000"/>
              <a:t> 16:00</a:t>
            </a:r>
            <a:endParaRPr lang="en-GB" sz="2000">
              <a:cs typeface="Calibri"/>
            </a:endParaRPr>
          </a:p>
          <a:p>
            <a:pPr marL="359410" lvl="1" indent="-179705">
              <a:spcAft>
                <a:spcPts val="600"/>
              </a:spcAft>
              <a:buClr>
                <a:schemeClr val="tx2"/>
              </a:buClr>
              <a:buFont typeface="Wingdings" panose="05000000000000000000" pitchFamily="2" charset="2"/>
              <a:buChar char="ü"/>
            </a:pPr>
            <a:r>
              <a:rPr lang="en-GB" sz="2000"/>
              <a:t>Saturday 27-06-2020: from 10:00 </a:t>
            </a:r>
            <a:r>
              <a:rPr lang="en-GB" sz="2000">
                <a:sym typeface="Wingdings" panose="05000000000000000000" pitchFamily="2" charset="2"/>
              </a:rPr>
              <a:t></a:t>
            </a:r>
            <a:r>
              <a:rPr lang="en-GB" sz="2000"/>
              <a:t> 16:00</a:t>
            </a:r>
            <a:endParaRPr lang="en-GB" sz="2000">
              <a:cs typeface="Calibri"/>
            </a:endParaRPr>
          </a:p>
          <a:p>
            <a:pPr marL="359410" lvl="1" indent="-179705">
              <a:spcAft>
                <a:spcPts val="600"/>
              </a:spcAft>
              <a:buClr>
                <a:schemeClr val="tx2"/>
              </a:buClr>
              <a:buFont typeface="Wingdings" panose="05000000000000000000" pitchFamily="2" charset="2"/>
              <a:buChar char="ü"/>
            </a:pPr>
            <a:r>
              <a:rPr lang="en-GB" sz="2000"/>
              <a:t>Saturday 29-08-2020: from 10:00 </a:t>
            </a:r>
            <a:r>
              <a:rPr lang="en-GB" sz="2000">
                <a:sym typeface="Wingdings" panose="05000000000000000000" pitchFamily="2" charset="2"/>
              </a:rPr>
              <a:t></a:t>
            </a:r>
            <a:r>
              <a:rPr lang="en-GB" sz="2000"/>
              <a:t> 13:00</a:t>
            </a:r>
            <a:endParaRPr lang="en-GB" sz="2000">
              <a:cs typeface="Calibri"/>
            </a:endParaRPr>
          </a:p>
          <a:p>
            <a:pPr marL="179705" indent="-179705">
              <a:spcAft>
                <a:spcPts val="600"/>
              </a:spcAft>
            </a:pPr>
            <a:r>
              <a:rPr lang="en-GB"/>
              <a:t>E-mail us: </a:t>
            </a:r>
            <a:r>
              <a:rPr lang="en-GB">
                <a:hlinkClick r:id="rId4"/>
              </a:rPr>
              <a:t>bit@howest.be</a:t>
            </a:r>
            <a:r>
              <a:rPr lang="en-GB"/>
              <a:t> </a:t>
            </a:r>
            <a:endParaRPr lang="en-GB">
              <a:cs typeface="Calibri"/>
            </a:endParaRPr>
          </a:p>
        </p:txBody>
      </p:sp>
      <p:sp>
        <p:nvSpPr>
          <p:cNvPr id="5" name="Tijdelijke aanduiding voor voettekst 4"/>
          <p:cNvSpPr>
            <a:spLocks noGrp="1"/>
          </p:cNvSpPr>
          <p:nvPr>
            <p:ph type="ftr" sz="quarter" idx="28"/>
          </p:nvPr>
        </p:nvSpPr>
        <p:spPr/>
        <p:txBody>
          <a:bodyPr/>
          <a:lstStyle/>
          <a:p>
            <a:pPr lvl="0">
              <a:defRPr/>
            </a:pPr>
            <a:r>
              <a:rPr lang="nl-BE">
                <a:solidFill>
                  <a:srgbClr val="FFFFFF"/>
                </a:solidFill>
              </a:rPr>
              <a:t>Advanced bachelor of Bioinformatics</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6" name="Tijdelijke aanduiding voor dianummer 5"/>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pic>
        <p:nvPicPr>
          <p:cNvPr id="11" name="Afbeelding 10"/>
          <p:cNvPicPr>
            <a:picLocks noChangeAspect="1"/>
          </p:cNvPicPr>
          <p:nvPr/>
        </p:nvPicPr>
        <p:blipFill>
          <a:blip r:embed="rId5"/>
          <a:stretch>
            <a:fillRect/>
          </a:stretch>
        </p:blipFill>
        <p:spPr>
          <a:xfrm>
            <a:off x="3235213" y="5065295"/>
            <a:ext cx="5908787" cy="1792705"/>
          </a:xfrm>
          <a:prstGeom prst="rect">
            <a:avLst/>
          </a:prstGeom>
        </p:spPr>
      </p:pic>
      <p:pic>
        <p:nvPicPr>
          <p:cNvPr id="4" name="Afbeelding 3"/>
          <p:cNvPicPr>
            <a:picLocks noChangeAspect="1"/>
          </p:cNvPicPr>
          <p:nvPr/>
        </p:nvPicPr>
        <p:blipFill>
          <a:blip r:embed="rId6"/>
          <a:stretch>
            <a:fillRect/>
          </a:stretch>
        </p:blipFill>
        <p:spPr>
          <a:xfrm>
            <a:off x="306000" y="651600"/>
            <a:ext cx="2627604" cy="499915"/>
          </a:xfrm>
          <a:prstGeom prst="rect">
            <a:avLst/>
          </a:prstGeom>
        </p:spPr>
      </p:pic>
    </p:spTree>
    <p:extLst>
      <p:ext uri="{BB962C8B-B14F-4D97-AF65-F5344CB8AC3E}">
        <p14:creationId xmlns:p14="http://schemas.microsoft.com/office/powerpoint/2010/main" val="274568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Tijdelijke aanduiding voor afbeelding 22"/>
          <p:cNvPicPr>
            <a:picLocks noGrp="1" noChangeAspect="1"/>
          </p:cNvPicPr>
          <p:nvPr>
            <p:ph sz="quarter" idx="20"/>
          </p:nvPr>
        </p:nvPicPr>
        <p:blipFill>
          <a:blip r:embed="rId2">
            <a:extLst>
              <a:ext uri="{28A0092B-C50C-407E-A947-70E740481C1C}">
                <a14:useLocalDpi xmlns:a14="http://schemas.microsoft.com/office/drawing/2010/main" val="0"/>
              </a:ext>
            </a:extLst>
          </a:blip>
          <a:stretch>
            <a:fillRect/>
          </a:stretch>
        </p:blipFill>
        <p:spPr>
          <a:xfrm>
            <a:off x="360364" y="1722637"/>
            <a:ext cx="5020996" cy="3138122"/>
          </a:xfrm>
        </p:spPr>
      </p:pic>
      <p:sp>
        <p:nvSpPr>
          <p:cNvPr id="24" name="Tijdelijke aanduiding voor tekst 23"/>
          <p:cNvSpPr>
            <a:spLocks noGrp="1"/>
          </p:cNvSpPr>
          <p:nvPr>
            <p:ph type="body" sz="quarter" idx="25"/>
          </p:nvPr>
        </p:nvSpPr>
        <p:spPr>
          <a:xfrm>
            <a:off x="5654842" y="1152000"/>
            <a:ext cx="3130383" cy="4726800"/>
          </a:xfrm>
        </p:spPr>
        <p:txBody>
          <a:bodyPr/>
          <a:lstStyle/>
          <a:p>
            <a:r>
              <a:rPr lang="en-GB" u="sng"/>
              <a:t>ONLINE</a:t>
            </a:r>
            <a:r>
              <a:rPr lang="en-GB"/>
              <a:t> registration </a:t>
            </a:r>
          </a:p>
          <a:p>
            <a:pPr lvl="1">
              <a:spcBef>
                <a:spcPts val="1200"/>
              </a:spcBef>
              <a:buFont typeface="Courier New" panose="02070309020205020404" pitchFamily="49" charset="0"/>
              <a:buChar char="o"/>
            </a:pPr>
            <a:r>
              <a:rPr lang="en-GB" sz="1800">
                <a:hlinkClick r:id="rId3"/>
              </a:rPr>
              <a:t>https://webreg.howest.be/</a:t>
            </a:r>
            <a:endParaRPr lang="en-GB" sz="1800"/>
          </a:p>
          <a:p>
            <a:endParaRPr lang="en-GB"/>
          </a:p>
          <a:p>
            <a:r>
              <a:rPr lang="en-GB"/>
              <a:t>During </a:t>
            </a:r>
            <a:r>
              <a:rPr lang="en-GB" u="sng"/>
              <a:t>info days</a:t>
            </a:r>
          </a:p>
          <a:p>
            <a:endParaRPr lang="en-GB"/>
          </a:p>
          <a:p>
            <a:r>
              <a:rPr lang="en-GB" u="sng"/>
              <a:t>On campus</a:t>
            </a:r>
            <a:r>
              <a:rPr lang="en-GB"/>
              <a:t> at the student administration office (from July 1</a:t>
            </a:r>
            <a:r>
              <a:rPr lang="en-GB" baseline="30000"/>
              <a:t>st</a:t>
            </a:r>
            <a:r>
              <a:rPr lang="en-GB"/>
              <a:t> onwards)</a:t>
            </a:r>
          </a:p>
        </p:txBody>
      </p:sp>
      <p:sp>
        <p:nvSpPr>
          <p:cNvPr id="4" name="Tijdelijke aanduiding voor voettekst 3"/>
          <p:cNvSpPr>
            <a:spLocks noGrp="1"/>
          </p:cNvSpPr>
          <p:nvPr>
            <p:ph type="ftr" sz="quarter" idx="27"/>
          </p:nvPr>
        </p:nvSpPr>
        <p:spPr/>
        <p:txBody>
          <a:bodyPr/>
          <a:lstStyle/>
          <a:p>
            <a:pPr lvl="0">
              <a:defRPr/>
            </a:pPr>
            <a:r>
              <a:rPr lang="nl-BE">
                <a:solidFill>
                  <a:srgbClr val="FFFFFF"/>
                </a:solidFill>
              </a:rPr>
              <a:t>Advanced bachelor of Bioinformatics</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5" name="Tijdelijke aanduiding voor dianummer 4"/>
          <p:cNvSpPr>
            <a:spLocks noGrp="1"/>
          </p:cNvSpPr>
          <p:nvPr>
            <p:ph type="sldNum" sz="quarter" idx="2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pic>
        <p:nvPicPr>
          <p:cNvPr id="3" name="Afbeelding 2"/>
          <p:cNvPicPr>
            <a:picLocks noChangeAspect="1"/>
          </p:cNvPicPr>
          <p:nvPr/>
        </p:nvPicPr>
        <p:blipFill>
          <a:blip r:embed="rId4"/>
          <a:stretch>
            <a:fillRect/>
          </a:stretch>
        </p:blipFill>
        <p:spPr>
          <a:xfrm>
            <a:off x="306000" y="651600"/>
            <a:ext cx="1816765" cy="499915"/>
          </a:xfrm>
          <a:prstGeom prst="rect">
            <a:avLst/>
          </a:prstGeom>
        </p:spPr>
      </p:pic>
    </p:spTree>
    <p:extLst>
      <p:ext uri="{BB962C8B-B14F-4D97-AF65-F5344CB8AC3E}">
        <p14:creationId xmlns:p14="http://schemas.microsoft.com/office/powerpoint/2010/main" val="1213147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3"/>
          <a:stretch>
            <a:fillRect/>
          </a:stretch>
        </p:blipFill>
        <p:spPr>
          <a:xfrm>
            <a:off x="246913" y="274587"/>
            <a:ext cx="3139712" cy="1231499"/>
          </a:xfrm>
          <a:prstGeom prst="rect">
            <a:avLst/>
          </a:prstGeom>
        </p:spPr>
      </p:pic>
      <p:pic>
        <p:nvPicPr>
          <p:cNvPr id="3" name="Afbeelding 2"/>
          <p:cNvPicPr>
            <a:picLocks noChangeAspect="1"/>
          </p:cNvPicPr>
          <p:nvPr/>
        </p:nvPicPr>
        <p:blipFill>
          <a:blip r:embed="rId4"/>
          <a:stretch>
            <a:fillRect/>
          </a:stretch>
        </p:blipFill>
        <p:spPr>
          <a:xfrm>
            <a:off x="736307" y="3261561"/>
            <a:ext cx="8195562" cy="1152000"/>
          </a:xfrm>
          <a:prstGeom prst="rect">
            <a:avLst/>
          </a:prstGeom>
        </p:spPr>
      </p:pic>
    </p:spTree>
    <p:extLst>
      <p:ext uri="{BB962C8B-B14F-4D97-AF65-F5344CB8AC3E}">
        <p14:creationId xmlns:p14="http://schemas.microsoft.com/office/powerpoint/2010/main" val="2693424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328" y="715334"/>
            <a:ext cx="25717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000" y="1278045"/>
            <a:ext cx="2232248" cy="225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160" y="4314307"/>
            <a:ext cx="3240360" cy="167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p:extLst>
              <p:ext uri="{D42A27DB-BD31-4B8C-83A1-F6EECF244321}">
                <p14:modId xmlns:p14="http://schemas.microsoft.com/office/powerpoint/2010/main" val="902413736"/>
              </p:ext>
            </p:extLst>
          </p:nvPr>
        </p:nvGraphicFramePr>
        <p:xfrm>
          <a:off x="1367644" y="1923512"/>
          <a:ext cx="5832648" cy="378858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Tijdelijke aanduiding voor dianummer 14"/>
          <p:cNvSpPr>
            <a:spLocks noGrp="1"/>
          </p:cNvSpPr>
          <p:nvPr>
            <p:ph type="sldNum" sz="quarter" idx="2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
        <p:nvSpPr>
          <p:cNvPr id="10" name="Tijdelijke aanduiding voor voettekst 3"/>
          <p:cNvSpPr>
            <a:spLocks noGrp="1"/>
          </p:cNvSpPr>
          <p:nvPr>
            <p:ph type="ftr" sz="quarter" idx="28"/>
          </p:nvPr>
        </p:nvSpPr>
        <p:spPr>
          <a:xfrm>
            <a:off x="0" y="4268"/>
            <a:ext cx="8604000" cy="27699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80" normalizeH="0" baseline="0" noProof="0">
                <a:ln>
                  <a:noFill/>
                </a:ln>
                <a:solidFill>
                  <a:srgbClr val="FFFFFF"/>
                </a:solidFill>
                <a:effectLst/>
                <a:uLnTx/>
                <a:uFillTx/>
                <a:latin typeface="VAG Rounded Std Thin"/>
                <a:ea typeface="+mn-ea"/>
                <a:cs typeface="+mn-cs"/>
              </a:rPr>
              <a:t>Advanced bachelor of Bioinformatics</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pic>
        <p:nvPicPr>
          <p:cNvPr id="5" name="Afbeelding 4"/>
          <p:cNvPicPr>
            <a:picLocks noChangeAspect="1"/>
          </p:cNvPicPr>
          <p:nvPr/>
        </p:nvPicPr>
        <p:blipFill>
          <a:blip r:embed="rId11"/>
          <a:stretch>
            <a:fillRect/>
          </a:stretch>
        </p:blipFill>
        <p:spPr>
          <a:xfrm>
            <a:off x="306000" y="651600"/>
            <a:ext cx="1926503" cy="499915"/>
          </a:xfrm>
          <a:prstGeom prst="rect">
            <a:avLst/>
          </a:prstGeom>
        </p:spPr>
      </p:pic>
    </p:spTree>
    <p:extLst>
      <p:ext uri="{BB962C8B-B14F-4D97-AF65-F5344CB8AC3E}">
        <p14:creationId xmlns:p14="http://schemas.microsoft.com/office/powerpoint/2010/main" val="291288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body" sz="quarter" idx="26"/>
          </p:nvPr>
        </p:nvSpPr>
        <p:spPr>
          <a:xfrm>
            <a:off x="360000" y="1359568"/>
            <a:ext cx="5285426" cy="4523874"/>
          </a:xfrm>
        </p:spPr>
        <p:txBody>
          <a:bodyPr anchor="ctr">
            <a:normAutofit lnSpcReduction="10000"/>
          </a:bodyPr>
          <a:lstStyle/>
          <a:p>
            <a:pPr>
              <a:spcBef>
                <a:spcPts val="1200"/>
              </a:spcBef>
              <a:spcAft>
                <a:spcPts val="1200"/>
              </a:spcAft>
            </a:pPr>
            <a:r>
              <a:rPr lang="en-GB"/>
              <a:t>Bachelor’s degree BLT* 		</a:t>
            </a:r>
          </a:p>
          <a:p>
            <a:pPr marL="0" indent="0">
              <a:spcBef>
                <a:spcPts val="1200"/>
              </a:spcBef>
              <a:spcAft>
                <a:spcPts val="1200"/>
              </a:spcAft>
              <a:buNone/>
            </a:pPr>
            <a:r>
              <a:rPr lang="en-GB" i="1"/>
              <a:t>OR</a:t>
            </a:r>
          </a:p>
          <a:p>
            <a:pPr>
              <a:spcBef>
                <a:spcPts val="1200"/>
              </a:spcBef>
              <a:spcAft>
                <a:spcPts val="1200"/>
              </a:spcAft>
            </a:pPr>
            <a:r>
              <a:rPr lang="en-GB"/>
              <a:t>Completed undergraduate degree </a:t>
            </a:r>
            <a:br>
              <a:rPr lang="en-GB"/>
            </a:br>
            <a:r>
              <a:rPr lang="en-GB"/>
              <a:t>(bachelor’s degree) with a profound </a:t>
            </a:r>
            <a:br>
              <a:rPr lang="en-GB"/>
            </a:br>
            <a:r>
              <a:rPr lang="en-GB"/>
              <a:t>knowledge of molecular biology		</a:t>
            </a:r>
          </a:p>
          <a:p>
            <a:pPr marL="0" indent="0">
              <a:spcBef>
                <a:spcPts val="1200"/>
              </a:spcBef>
              <a:spcAft>
                <a:spcPts val="1200"/>
              </a:spcAft>
              <a:buNone/>
            </a:pPr>
            <a:endParaRPr lang="en-GB" i="1"/>
          </a:p>
          <a:p>
            <a:pPr marL="0" indent="0">
              <a:spcBef>
                <a:spcPts val="1200"/>
              </a:spcBef>
              <a:spcAft>
                <a:spcPts val="1200"/>
              </a:spcAft>
              <a:buNone/>
            </a:pPr>
            <a:endParaRPr lang="en-GB" i="1"/>
          </a:p>
          <a:p>
            <a:pPr marL="0" indent="0">
              <a:spcBef>
                <a:spcPts val="1200"/>
              </a:spcBef>
              <a:spcAft>
                <a:spcPts val="1200"/>
              </a:spcAft>
              <a:buNone/>
            </a:pPr>
            <a:r>
              <a:rPr lang="en-GB" i="1"/>
              <a:t>OR</a:t>
            </a:r>
          </a:p>
          <a:p>
            <a:pPr>
              <a:spcBef>
                <a:spcPts val="1200"/>
              </a:spcBef>
              <a:spcAft>
                <a:spcPts val="1200"/>
              </a:spcAft>
            </a:pPr>
            <a:r>
              <a:rPr lang="en-GB"/>
              <a:t>Via credit contracts</a:t>
            </a:r>
          </a:p>
        </p:txBody>
      </p:sp>
      <p:sp>
        <p:nvSpPr>
          <p:cNvPr id="5" name="Tekstvak 4"/>
          <p:cNvSpPr txBox="1"/>
          <p:nvPr/>
        </p:nvSpPr>
        <p:spPr>
          <a:xfrm>
            <a:off x="5264129" y="499891"/>
            <a:ext cx="3879871" cy="584775"/>
          </a:xfrm>
          <a:prstGeom prst="rect">
            <a:avLst/>
          </a:prstGeom>
          <a:noFill/>
        </p:spPr>
        <p:txBody>
          <a:bodyPr wrap="square" rtlCol="0">
            <a:spAutoFit/>
          </a:bodyPr>
          <a:lstStyle/>
          <a:p>
            <a:pPr algn="r"/>
            <a:r>
              <a:rPr lang="nl-BE" sz="1600" i="1"/>
              <a:t>             * Biomedical Laboratory Technology	    (</a:t>
            </a:r>
            <a:r>
              <a:rPr lang="nl-BE" sz="1600" i="1" err="1"/>
              <a:t>Biomedical</a:t>
            </a:r>
            <a:r>
              <a:rPr lang="nl-BE" sz="1600" i="1"/>
              <a:t> Laboratory Science)</a:t>
            </a:r>
          </a:p>
        </p:txBody>
      </p:sp>
      <p:graphicFrame>
        <p:nvGraphicFramePr>
          <p:cNvPr id="6" name="Diagram 5"/>
          <p:cNvGraphicFramePr/>
          <p:nvPr>
            <p:extLst>
              <p:ext uri="{D42A27DB-BD31-4B8C-83A1-F6EECF244321}">
                <p14:modId xmlns:p14="http://schemas.microsoft.com/office/powerpoint/2010/main" val="4148015043"/>
              </p:ext>
            </p:extLst>
          </p:nvPr>
        </p:nvGraphicFramePr>
        <p:xfrm>
          <a:off x="5102087" y="1518209"/>
          <a:ext cx="4585251" cy="3549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832939017"/>
              </p:ext>
            </p:extLst>
          </p:nvPr>
        </p:nvGraphicFramePr>
        <p:xfrm>
          <a:off x="360000" y="3626005"/>
          <a:ext cx="4742087" cy="11726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Vermenigvuldigingsteken 7"/>
          <p:cNvSpPr/>
          <p:nvPr/>
        </p:nvSpPr>
        <p:spPr>
          <a:xfrm>
            <a:off x="2574758" y="3477126"/>
            <a:ext cx="1983989" cy="1684421"/>
          </a:xfrm>
          <a:prstGeom prst="mathMultiply">
            <a:avLst/>
          </a:prstGeom>
          <a:solidFill>
            <a:srgbClr val="FF0000">
              <a:alpha val="40000"/>
            </a:srgbClr>
          </a:solidFill>
          <a:ln>
            <a:solidFill>
              <a:srgbClr val="00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ijdelijke aanduiding voor voettekst 3"/>
          <p:cNvSpPr>
            <a:spLocks noGrp="1"/>
          </p:cNvSpPr>
          <p:nvPr>
            <p:ph type="ftr" sz="quarter" idx="28"/>
          </p:nvPr>
        </p:nvSpPr>
        <p:spPr>
          <a:xfrm>
            <a:off x="0" y="0"/>
            <a:ext cx="8604000" cy="309600"/>
          </a:xfrm>
        </p:spPr>
        <p:txBody>
          <a:bodyPr/>
          <a:lstStyle/>
          <a:p>
            <a:pPr lvl="0">
              <a:defRPr/>
            </a:pPr>
            <a:r>
              <a:rPr lang="nl-BE">
                <a:solidFill>
                  <a:srgbClr val="FFFFFF"/>
                </a:solidFill>
              </a:rPr>
              <a:t>Advanced bachelor of Bioinformatics</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10" name="Tekstvak 9"/>
          <p:cNvSpPr txBox="1"/>
          <p:nvPr/>
        </p:nvSpPr>
        <p:spPr>
          <a:xfrm rot="17868839">
            <a:off x="5227267" y="2744332"/>
            <a:ext cx="1578445" cy="400110"/>
          </a:xfrm>
          <a:prstGeom prst="rect">
            <a:avLst/>
          </a:prstGeom>
          <a:noFill/>
        </p:spPr>
        <p:txBody>
          <a:bodyPr wrap="none" rtlCol="0">
            <a:spAutoFit/>
          </a:bodyPr>
          <a:lstStyle/>
          <a:p>
            <a:r>
              <a:rPr lang="nl-BE" sz="2000"/>
              <a:t>CONVERSION</a:t>
            </a:r>
          </a:p>
        </p:txBody>
      </p:sp>
      <p:sp>
        <p:nvSpPr>
          <p:cNvPr id="11" name="L-vorm 10"/>
          <p:cNvSpPr/>
          <p:nvPr/>
        </p:nvSpPr>
        <p:spPr>
          <a:xfrm rot="13493259" flipV="1">
            <a:off x="1320482" y="3388875"/>
            <a:ext cx="829803" cy="1080471"/>
          </a:xfrm>
          <a:prstGeom prst="corner">
            <a:avLst/>
          </a:prstGeom>
          <a:solidFill>
            <a:srgbClr val="32FF32">
              <a:alpha val="50196"/>
            </a:srgbClr>
          </a:solidFill>
          <a:ln>
            <a:solidFill>
              <a:srgbClr val="00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ijdelijke aanduiding voor dianummer 11"/>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pic>
        <p:nvPicPr>
          <p:cNvPr id="4" name="Afbeelding 3"/>
          <p:cNvPicPr>
            <a:picLocks noChangeAspect="1"/>
          </p:cNvPicPr>
          <p:nvPr/>
        </p:nvPicPr>
        <p:blipFill>
          <a:blip r:embed="rId13"/>
          <a:stretch>
            <a:fillRect/>
          </a:stretch>
        </p:blipFill>
        <p:spPr>
          <a:xfrm>
            <a:off x="306000" y="651600"/>
            <a:ext cx="1798476" cy="499915"/>
          </a:xfrm>
          <a:prstGeom prst="rect">
            <a:avLst/>
          </a:prstGeom>
        </p:spPr>
      </p:pic>
    </p:spTree>
    <p:extLst>
      <p:ext uri="{BB962C8B-B14F-4D97-AF65-F5344CB8AC3E}">
        <p14:creationId xmlns:p14="http://schemas.microsoft.com/office/powerpoint/2010/main" val="216100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28"/>
          </p:nvPr>
        </p:nvSpPr>
        <p:spPr/>
        <p:txBody>
          <a:bodyPr/>
          <a:lstStyle/>
          <a:p>
            <a:pPr lvl="0">
              <a:defRPr/>
            </a:pPr>
            <a:r>
              <a:rPr lang="nl-BE">
                <a:solidFill>
                  <a:srgbClr val="FFFFFF"/>
                </a:solidFill>
              </a:rPr>
              <a:t>Advanced bachelor of Bioinformatics</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5" name="Tijdelijke aanduiding voor dianummer 4"/>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pic>
        <p:nvPicPr>
          <p:cNvPr id="6" name="Afbeelding 5"/>
          <p:cNvPicPr>
            <a:picLocks noChangeAspect="1"/>
          </p:cNvPicPr>
          <p:nvPr/>
        </p:nvPicPr>
        <p:blipFill>
          <a:blip r:embed="rId3"/>
          <a:stretch>
            <a:fillRect/>
          </a:stretch>
        </p:blipFill>
        <p:spPr>
          <a:xfrm>
            <a:off x="306000" y="651600"/>
            <a:ext cx="3529890" cy="499915"/>
          </a:xfrm>
          <a:prstGeom prst="rect">
            <a:avLst/>
          </a:prstGeom>
        </p:spPr>
      </p:pic>
      <p:pic>
        <p:nvPicPr>
          <p:cNvPr id="9" name="Tijdelijke aanduiding voor inhoud 5" descr="Schermopna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92" y="1283267"/>
            <a:ext cx="5776461" cy="1828958"/>
          </a:xfrm>
          <a:prstGeom prst="rect">
            <a:avLst/>
          </a:prstGeom>
        </p:spPr>
      </p:pic>
      <p:sp>
        <p:nvSpPr>
          <p:cNvPr id="10" name="Tekstvak 9"/>
          <p:cNvSpPr txBox="1"/>
          <p:nvPr/>
        </p:nvSpPr>
        <p:spPr>
          <a:xfrm>
            <a:off x="6656393" y="1283267"/>
            <a:ext cx="2210764" cy="646331"/>
          </a:xfrm>
          <a:prstGeom prst="rect">
            <a:avLst/>
          </a:prstGeom>
          <a:noFill/>
        </p:spPr>
        <p:txBody>
          <a:bodyPr wrap="square" rtlCol="0">
            <a:spAutoFit/>
          </a:bodyPr>
          <a:lstStyle/>
          <a:p>
            <a:pPr algn="r"/>
            <a:r>
              <a:rPr lang="en-US"/>
              <a:t>(“The future of jobs”, </a:t>
            </a:r>
            <a:r>
              <a:rPr lang="en-US" err="1"/>
              <a:t>Agoria</a:t>
            </a:r>
            <a:r>
              <a:rPr lang="en-US"/>
              <a:t> 2016)</a:t>
            </a:r>
            <a:endParaRPr lang="nl-BE"/>
          </a:p>
        </p:txBody>
      </p:sp>
      <p:sp>
        <p:nvSpPr>
          <p:cNvPr id="11" name="Tekstvak 10"/>
          <p:cNvSpPr txBox="1"/>
          <p:nvPr/>
        </p:nvSpPr>
        <p:spPr>
          <a:xfrm>
            <a:off x="170763" y="3417194"/>
            <a:ext cx="6485630" cy="1200329"/>
          </a:xfrm>
          <a:prstGeom prst="rect">
            <a:avLst/>
          </a:prstGeom>
          <a:noFill/>
        </p:spPr>
        <p:txBody>
          <a:bodyPr wrap="square" rtlCol="0">
            <a:spAutoFit/>
          </a:bodyPr>
          <a:lstStyle/>
          <a:p>
            <a:r>
              <a:rPr lang="nl-BE" i="1"/>
              <a:t>Digitalisering, big data, het internet of </a:t>
            </a:r>
            <a:r>
              <a:rPr lang="nl-BE" i="1" err="1"/>
              <a:t>things</a:t>
            </a:r>
            <a:r>
              <a:rPr lang="nl-BE" i="1"/>
              <a:t>, robotisering … Dat de vierde industriële revolutie onze economie en arbeidsmarkt volop door elkaar aan het schudden is, staat buiten kijf. Wat zal de impact zijn op het </a:t>
            </a:r>
            <a:r>
              <a:rPr lang="nl-BE" i="1" err="1"/>
              <a:t>joblandschap</a:t>
            </a:r>
            <a:r>
              <a:rPr lang="nl-BE" i="1"/>
              <a:t>?</a:t>
            </a:r>
            <a:endParaRPr lang="nl-BE"/>
          </a:p>
        </p:txBody>
      </p:sp>
      <p:sp>
        <p:nvSpPr>
          <p:cNvPr id="12" name="Tekstvak 11"/>
          <p:cNvSpPr txBox="1"/>
          <p:nvPr/>
        </p:nvSpPr>
        <p:spPr>
          <a:xfrm>
            <a:off x="2532338" y="4922492"/>
            <a:ext cx="6280637" cy="923330"/>
          </a:xfrm>
          <a:prstGeom prst="rect">
            <a:avLst/>
          </a:prstGeom>
          <a:noFill/>
        </p:spPr>
        <p:txBody>
          <a:bodyPr wrap="square" rtlCol="0">
            <a:spAutoFit/>
          </a:bodyPr>
          <a:lstStyle/>
          <a:p>
            <a:pPr algn="r"/>
            <a:r>
              <a:rPr lang="nl-BE" i="1"/>
              <a:t>Ook in ICT zien we een verschuiving. Daar staat niet langer de pure programmatie van code centraal, maar ligt de toekomst in het analyseren van de rijkdom van (big) data. (Jeroen Franssen)</a:t>
            </a:r>
          </a:p>
        </p:txBody>
      </p:sp>
    </p:spTree>
    <p:extLst>
      <p:ext uri="{BB962C8B-B14F-4D97-AF65-F5344CB8AC3E}">
        <p14:creationId xmlns:p14="http://schemas.microsoft.com/office/powerpoint/2010/main" val="219621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26"/>
          </p:nvPr>
        </p:nvSpPr>
        <p:spPr/>
        <p:txBody>
          <a:bodyPr>
            <a:normAutofit/>
          </a:bodyPr>
          <a:lstStyle/>
          <a:p>
            <a:r>
              <a:rPr lang="en-GB"/>
              <a:t>To solve problems caused by:</a:t>
            </a:r>
          </a:p>
          <a:p>
            <a:pPr lvl="1"/>
            <a:r>
              <a:rPr lang="en-GB"/>
              <a:t>An excess of experimental data</a:t>
            </a:r>
          </a:p>
          <a:p>
            <a:pPr lvl="1"/>
            <a:r>
              <a:rPr lang="en-GB"/>
              <a:t>An inadequate processing and analysis</a:t>
            </a:r>
          </a:p>
          <a:p>
            <a:endParaRPr lang="en-GB"/>
          </a:p>
          <a:p>
            <a:pPr>
              <a:spcBef>
                <a:spcPts val="1200"/>
              </a:spcBef>
            </a:pPr>
            <a:r>
              <a:rPr lang="en-GB"/>
              <a:t>To become a </a:t>
            </a:r>
            <a:r>
              <a:rPr lang="en-GB" u="sng"/>
              <a:t>versatile employee</a:t>
            </a:r>
            <a:r>
              <a:rPr lang="en-GB"/>
              <a:t> within scientific research</a:t>
            </a:r>
          </a:p>
          <a:p>
            <a:pPr marL="0" indent="0">
              <a:spcBef>
                <a:spcPts val="1200"/>
              </a:spcBef>
              <a:buNone/>
            </a:pPr>
            <a:r>
              <a:rPr lang="en-GB" i="1"/>
              <a:t>and</a:t>
            </a:r>
          </a:p>
          <a:p>
            <a:pPr>
              <a:spcBef>
                <a:spcPts val="1200"/>
              </a:spcBef>
            </a:pPr>
            <a:r>
              <a:rPr lang="en-GB"/>
              <a:t>To work within </a:t>
            </a:r>
            <a:r>
              <a:rPr lang="en-GB" u="sng"/>
              <a:t>private or academic</a:t>
            </a:r>
            <a:r>
              <a:rPr lang="en-GB"/>
              <a:t> research centres</a:t>
            </a:r>
          </a:p>
          <a:p>
            <a:pPr marL="0" indent="0">
              <a:spcBef>
                <a:spcPts val="1200"/>
              </a:spcBef>
              <a:buNone/>
            </a:pPr>
            <a:r>
              <a:rPr lang="en-GB" i="1"/>
              <a:t>and</a:t>
            </a:r>
          </a:p>
          <a:p>
            <a:pPr>
              <a:spcBef>
                <a:spcPts val="1200"/>
              </a:spcBef>
            </a:pPr>
            <a:r>
              <a:rPr lang="en-GB"/>
              <a:t>To become the </a:t>
            </a:r>
            <a:r>
              <a:rPr lang="en-GB" u="sng"/>
              <a:t>perfect blend or bridge</a:t>
            </a:r>
            <a:r>
              <a:rPr lang="en-GB"/>
              <a:t> between ICT expert and molecular biologist</a:t>
            </a:r>
          </a:p>
        </p:txBody>
      </p:sp>
      <p:sp>
        <p:nvSpPr>
          <p:cNvPr id="4" name="Tijdelijke aanduiding voor voettekst 3"/>
          <p:cNvSpPr>
            <a:spLocks noGrp="1"/>
          </p:cNvSpPr>
          <p:nvPr>
            <p:ph type="ftr" sz="quarter" idx="28"/>
          </p:nvPr>
        </p:nvSpPr>
        <p:spPr/>
        <p:txBody>
          <a:bodyPr/>
          <a:lstStyle/>
          <a:p>
            <a:pPr lvl="0">
              <a:defRPr/>
            </a:pPr>
            <a:r>
              <a:rPr lang="nl-BE">
                <a:solidFill>
                  <a:srgbClr val="FFFFFF"/>
                </a:solidFill>
              </a:rPr>
              <a:t>Advanced bachelor of Bioinformatics</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5" name="Tijdelijke aanduiding voor dianummer 4"/>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graphicFrame>
        <p:nvGraphicFramePr>
          <p:cNvPr id="8" name="Diagram 7"/>
          <p:cNvGraphicFramePr/>
          <p:nvPr>
            <p:extLst>
              <p:ext uri="{D42A27DB-BD31-4B8C-83A1-F6EECF244321}">
                <p14:modId xmlns:p14="http://schemas.microsoft.com/office/powerpoint/2010/main" val="1548736650"/>
              </p:ext>
            </p:extLst>
          </p:nvPr>
        </p:nvGraphicFramePr>
        <p:xfrm>
          <a:off x="6096000" y="715335"/>
          <a:ext cx="3048000" cy="4861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Afbeelding 5"/>
          <p:cNvPicPr>
            <a:picLocks noChangeAspect="1"/>
          </p:cNvPicPr>
          <p:nvPr/>
        </p:nvPicPr>
        <p:blipFill>
          <a:blip r:embed="rId8"/>
          <a:stretch>
            <a:fillRect/>
          </a:stretch>
        </p:blipFill>
        <p:spPr>
          <a:xfrm>
            <a:off x="306000" y="651600"/>
            <a:ext cx="3529890" cy="499915"/>
          </a:xfrm>
          <a:prstGeom prst="rect">
            <a:avLst/>
          </a:prstGeom>
        </p:spPr>
      </p:pic>
    </p:spTree>
    <p:extLst>
      <p:ext uri="{BB962C8B-B14F-4D97-AF65-F5344CB8AC3E}">
        <p14:creationId xmlns:p14="http://schemas.microsoft.com/office/powerpoint/2010/main" val="1202950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26"/>
          </p:nvPr>
        </p:nvSpPr>
        <p:spPr/>
        <p:txBody>
          <a:bodyPr anchor="ctr">
            <a:normAutofit/>
          </a:bodyPr>
          <a:lstStyle/>
          <a:p>
            <a:r>
              <a:rPr lang="en-GB" b="1"/>
              <a:t>ONE year </a:t>
            </a:r>
            <a:r>
              <a:rPr lang="en-GB"/>
              <a:t>(!) programme (60 ECTS)</a:t>
            </a:r>
          </a:p>
          <a:p>
            <a:r>
              <a:rPr lang="en-GB">
                <a:sym typeface="Wingdings" panose="05000000000000000000" pitchFamily="2" charset="2"/>
              </a:rPr>
              <a:t>Divided into three blocks of six weeks </a:t>
            </a:r>
          </a:p>
          <a:p>
            <a:r>
              <a:rPr lang="en-GB">
                <a:sym typeface="Wingdings" panose="05000000000000000000" pitchFamily="2" charset="2"/>
              </a:rPr>
              <a:t>Traineeship interior or abroad </a:t>
            </a:r>
          </a:p>
          <a:p>
            <a:pPr marL="608012" indent="-342900">
              <a:buFont typeface="Wingdings" panose="05000000000000000000" pitchFamily="2" charset="2"/>
              <a:buChar char="Ø"/>
            </a:pPr>
            <a:r>
              <a:rPr lang="en-GB">
                <a:sym typeface="Wingdings" panose="05000000000000000000" pitchFamily="2" charset="2"/>
              </a:rPr>
              <a:t>(!) </a:t>
            </a:r>
            <a:r>
              <a:rPr lang="en-GB" u="sng">
                <a:sym typeface="Wingdings" panose="05000000000000000000" pitchFamily="2" charset="2"/>
              </a:rPr>
              <a:t>without</a:t>
            </a:r>
            <a:r>
              <a:rPr lang="en-GB">
                <a:sym typeface="Wingdings" panose="05000000000000000000" pitchFamily="2" charset="2"/>
              </a:rPr>
              <a:t> a bachelor project/thesis</a:t>
            </a:r>
          </a:p>
          <a:p>
            <a:pPr>
              <a:spcBef>
                <a:spcPts val="600"/>
              </a:spcBef>
            </a:pPr>
            <a:endParaRPr lang="en-GB">
              <a:sym typeface="Wingdings" panose="05000000000000000000" pitchFamily="2" charset="2"/>
            </a:endParaRPr>
          </a:p>
          <a:p>
            <a:r>
              <a:rPr lang="en-GB">
                <a:sym typeface="Wingdings" panose="05000000000000000000" pitchFamily="2" charset="2"/>
              </a:rPr>
              <a:t>Every block  three types of courses</a:t>
            </a:r>
          </a:p>
          <a:p>
            <a:pPr lvl="1"/>
            <a:r>
              <a:rPr lang="en-GB">
                <a:sym typeface="Wingdings" panose="05000000000000000000" pitchFamily="2" charset="2"/>
              </a:rPr>
              <a:t>“informatics” courses</a:t>
            </a:r>
          </a:p>
          <a:p>
            <a:pPr lvl="1"/>
            <a:r>
              <a:rPr lang="en-GB">
                <a:sym typeface="Wingdings" panose="05000000000000000000" pitchFamily="2" charset="2"/>
              </a:rPr>
              <a:t>“bioinformatics” courses</a:t>
            </a:r>
          </a:p>
          <a:p>
            <a:pPr lvl="1"/>
            <a:r>
              <a:rPr lang="en-GB">
                <a:sym typeface="Wingdings" panose="05000000000000000000" pitchFamily="2" charset="2"/>
              </a:rPr>
              <a:t>“programming” courses</a:t>
            </a:r>
          </a:p>
          <a:p>
            <a:r>
              <a:rPr lang="en-GB">
                <a:sym typeface="Wingdings" panose="05000000000000000000" pitchFamily="2" charset="2"/>
              </a:rPr>
              <a:t>Taught by professionals within the </a:t>
            </a:r>
            <a:br>
              <a:rPr lang="en-GB">
                <a:sym typeface="Wingdings" panose="05000000000000000000" pitchFamily="2" charset="2"/>
              </a:rPr>
            </a:br>
            <a:r>
              <a:rPr lang="en-GB">
                <a:sym typeface="Wingdings" panose="05000000000000000000" pitchFamily="2" charset="2"/>
              </a:rPr>
              <a:t>bioinformatics field</a:t>
            </a:r>
          </a:p>
        </p:txBody>
      </p:sp>
      <p:sp>
        <p:nvSpPr>
          <p:cNvPr id="5" name="Tijdelijke aanduiding voor voettekst 4"/>
          <p:cNvSpPr>
            <a:spLocks noGrp="1"/>
          </p:cNvSpPr>
          <p:nvPr>
            <p:ph type="ftr" sz="quarter" idx="28"/>
          </p:nvPr>
        </p:nvSpPr>
        <p:spPr/>
        <p:txBody>
          <a:bodyPr/>
          <a:lstStyle/>
          <a:p>
            <a:pPr lvl="0">
              <a:defRPr/>
            </a:pPr>
            <a:r>
              <a:rPr lang="nl-BE">
                <a:solidFill>
                  <a:srgbClr val="FFFFFF"/>
                </a:solidFill>
              </a:rPr>
              <a:t>Advanced bachelor of Bioinformatics</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6" name="Tijdelijke aanduiding voor dianummer 5"/>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
        <p:nvSpPr>
          <p:cNvPr id="8" name="Rechthoek 7"/>
          <p:cNvSpPr/>
          <p:nvPr/>
        </p:nvSpPr>
        <p:spPr>
          <a:xfrm>
            <a:off x="5510463" y="505326"/>
            <a:ext cx="2045369" cy="998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9" name="Rechthoek 8"/>
          <p:cNvSpPr/>
          <p:nvPr/>
        </p:nvSpPr>
        <p:spPr>
          <a:xfrm>
            <a:off x="7014411" y="1608300"/>
            <a:ext cx="2027989" cy="111083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10" name="Rechthoek 9"/>
          <p:cNvSpPr/>
          <p:nvPr/>
        </p:nvSpPr>
        <p:spPr>
          <a:xfrm>
            <a:off x="5161544" y="2979993"/>
            <a:ext cx="2045369" cy="998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11" name="Rechthoek 10"/>
          <p:cNvSpPr/>
          <p:nvPr/>
        </p:nvSpPr>
        <p:spPr>
          <a:xfrm>
            <a:off x="6288506" y="4703871"/>
            <a:ext cx="2313956" cy="998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graphicFrame>
        <p:nvGraphicFramePr>
          <p:cNvPr id="7" name="Diagram 6"/>
          <p:cNvGraphicFramePr/>
          <p:nvPr>
            <p:extLst>
              <p:ext uri="{D42A27DB-BD31-4B8C-83A1-F6EECF244321}">
                <p14:modId xmlns:p14="http://schemas.microsoft.com/office/powerpoint/2010/main" val="1101934076"/>
              </p:ext>
            </p:extLst>
          </p:nvPr>
        </p:nvGraphicFramePr>
        <p:xfrm>
          <a:off x="4716379" y="309600"/>
          <a:ext cx="4427621" cy="556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Afbeelding 3"/>
          <p:cNvPicPr>
            <a:picLocks noChangeAspect="1"/>
          </p:cNvPicPr>
          <p:nvPr/>
        </p:nvPicPr>
        <p:blipFill>
          <a:blip r:embed="rId8"/>
          <a:stretch>
            <a:fillRect/>
          </a:stretch>
        </p:blipFill>
        <p:spPr>
          <a:xfrm>
            <a:off x="306000" y="651600"/>
            <a:ext cx="3255546" cy="499915"/>
          </a:xfrm>
          <a:prstGeom prst="rect">
            <a:avLst/>
          </a:prstGeom>
        </p:spPr>
      </p:pic>
    </p:spTree>
    <p:extLst>
      <p:ext uri="{BB962C8B-B14F-4D97-AF65-F5344CB8AC3E}">
        <p14:creationId xmlns:p14="http://schemas.microsoft.com/office/powerpoint/2010/main" val="373294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afgeronde hoeken 4"/>
          <p:cNvSpPr/>
          <p:nvPr/>
        </p:nvSpPr>
        <p:spPr>
          <a:xfrm>
            <a:off x="7225030" y="1255783"/>
            <a:ext cx="1577340" cy="1087834"/>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8" name="Rechthoek: afgeronde hoeken 7"/>
          <p:cNvSpPr/>
          <p:nvPr/>
        </p:nvSpPr>
        <p:spPr>
          <a:xfrm>
            <a:off x="7225030" y="2752577"/>
            <a:ext cx="1577340" cy="1087834"/>
          </a:xfrm>
          <a:prstGeom prst="roundRect">
            <a:avLst>
              <a:gd name="adj" fmla="val 10000"/>
            </a:avLst>
          </a:prstGeom>
          <a:blipFill>
            <a:blip r:embed="rId4">
              <a:extLst>
                <a:ext uri="{28A0092B-C50C-407E-A947-70E740481C1C}">
                  <a14:useLocalDpi xmlns:a14="http://schemas.microsoft.com/office/drawing/2010/main" val="0"/>
                </a:ext>
              </a:extLst>
            </a:blip>
            <a:srcRect/>
            <a:stretch>
              <a:fillRect t="-12000" b="-12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9" name="Rechthoek: afgeronde hoeken 8"/>
          <p:cNvSpPr/>
          <p:nvPr/>
        </p:nvSpPr>
        <p:spPr>
          <a:xfrm>
            <a:off x="7225030" y="4249370"/>
            <a:ext cx="1577340" cy="1087834"/>
          </a:xfrm>
          <a:prstGeom prst="roundRect">
            <a:avLst>
              <a:gd name="adj" fmla="val 10000"/>
            </a:avLst>
          </a:prstGeom>
          <a:blipFill>
            <a:blip r:embed="rId5" cstate="print">
              <a:extLst>
                <a:ext uri="{28A0092B-C50C-407E-A947-70E740481C1C}">
                  <a14:useLocalDpi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graphicFrame>
        <p:nvGraphicFramePr>
          <p:cNvPr id="6" name="Tijdelijke aanduiding voor inhoud 5"/>
          <p:cNvGraphicFramePr>
            <a:graphicFrameLocks noGrp="1"/>
          </p:cNvGraphicFramePr>
          <p:nvPr>
            <p:ph idx="4294967295"/>
            <p:extLst>
              <p:ext uri="{D42A27DB-BD31-4B8C-83A1-F6EECF244321}">
                <p14:modId xmlns:p14="http://schemas.microsoft.com/office/powerpoint/2010/main" val="3928218768"/>
              </p:ext>
            </p:extLst>
          </p:nvPr>
        </p:nvGraphicFramePr>
        <p:xfrm>
          <a:off x="-492019" y="1106006"/>
          <a:ext cx="8274343" cy="43810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jdelijke aanduiding voor voettekst 4"/>
          <p:cNvSpPr>
            <a:spLocks noGrp="1"/>
          </p:cNvSpPr>
          <p:nvPr>
            <p:ph type="ftr" sz="quarter" idx="28"/>
          </p:nvPr>
        </p:nvSpPr>
        <p:spPr>
          <a:xfrm>
            <a:off x="0" y="0"/>
            <a:ext cx="8604000" cy="309600"/>
          </a:xfrm>
        </p:spPr>
        <p:txBody>
          <a:bodyPr/>
          <a:lstStyle/>
          <a:p>
            <a:pPr lvl="0">
              <a:defRPr/>
            </a:pPr>
            <a:r>
              <a:rPr lang="nl-BE">
                <a:solidFill>
                  <a:srgbClr val="FFFFFF"/>
                </a:solidFill>
              </a:rPr>
              <a:t>Advanced bachelor of Bioinformatics</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pic>
        <p:nvPicPr>
          <p:cNvPr id="10" name="Afbeelding 9"/>
          <p:cNvPicPr>
            <a:picLocks noChangeAspect="1"/>
          </p:cNvPicPr>
          <p:nvPr/>
        </p:nvPicPr>
        <p:blipFill>
          <a:blip r:embed="rId11"/>
          <a:stretch>
            <a:fillRect/>
          </a:stretch>
        </p:blipFill>
        <p:spPr>
          <a:xfrm>
            <a:off x="306000" y="651600"/>
            <a:ext cx="3255546" cy="499915"/>
          </a:xfrm>
          <a:prstGeom prst="rect">
            <a:avLst/>
          </a:prstGeom>
        </p:spPr>
      </p:pic>
    </p:spTree>
    <p:extLst>
      <p:ext uri="{BB962C8B-B14F-4D97-AF65-F5344CB8AC3E}">
        <p14:creationId xmlns:p14="http://schemas.microsoft.com/office/powerpoint/2010/main" val="3126471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26"/>
          </p:nvPr>
        </p:nvSpPr>
        <p:spPr/>
        <p:txBody>
          <a:bodyPr/>
          <a:lstStyle/>
          <a:p>
            <a:pPr marL="0" indent="0">
              <a:buNone/>
            </a:pPr>
            <a:r>
              <a:rPr lang="en-US"/>
              <a:t>= </a:t>
            </a:r>
            <a:r>
              <a:rPr lang="en-US" u="sng"/>
              <a:t>the same programme </a:t>
            </a:r>
            <a:r>
              <a:rPr lang="en-US"/>
              <a:t>as in full-time daytime education</a:t>
            </a:r>
          </a:p>
          <a:p>
            <a:pPr marL="0" indent="0">
              <a:buNone/>
            </a:pPr>
            <a:r>
              <a:rPr lang="en-US"/>
              <a:t>But:</a:t>
            </a:r>
          </a:p>
          <a:p>
            <a:r>
              <a:rPr lang="en-US"/>
              <a:t>Spread over </a:t>
            </a:r>
            <a:r>
              <a:rPr lang="en-US" b="1"/>
              <a:t>two academic years</a:t>
            </a:r>
          </a:p>
          <a:p>
            <a:r>
              <a:rPr lang="en-US"/>
              <a:t>Modules are organized the </a:t>
            </a:r>
            <a:r>
              <a:rPr lang="en-US" b="1"/>
              <a:t>one after the other</a:t>
            </a:r>
          </a:p>
          <a:p>
            <a:r>
              <a:rPr lang="en-US"/>
              <a:t>Only </a:t>
            </a:r>
            <a:r>
              <a:rPr lang="en-US" b="1"/>
              <a:t>3 contact moments </a:t>
            </a:r>
            <a:r>
              <a:rPr lang="en-US"/>
              <a:t>per module (3 x 2 hours)</a:t>
            </a:r>
          </a:p>
          <a:p>
            <a:pPr lvl="1"/>
            <a:r>
              <a:rPr lang="en-US"/>
              <a:t>Every two weeks</a:t>
            </a:r>
          </a:p>
          <a:p>
            <a:pPr lvl="1"/>
            <a:r>
              <a:rPr lang="en-US"/>
              <a:t>Between 6 PM and 8 PM</a:t>
            </a:r>
          </a:p>
          <a:p>
            <a:r>
              <a:rPr lang="en-US"/>
              <a:t>Processed via </a:t>
            </a:r>
            <a:r>
              <a:rPr lang="en-US" b="1"/>
              <a:t>self-study</a:t>
            </a:r>
            <a:r>
              <a:rPr lang="en-US"/>
              <a:t> in combination with coaching/exercises/questions during contact moments</a:t>
            </a:r>
          </a:p>
        </p:txBody>
      </p:sp>
      <p:sp>
        <p:nvSpPr>
          <p:cNvPr id="4" name="Titel 3"/>
          <p:cNvSpPr>
            <a:spLocks noGrp="1"/>
          </p:cNvSpPr>
          <p:nvPr>
            <p:ph type="title"/>
          </p:nvPr>
        </p:nvSpPr>
        <p:spPr>
          <a:xfrm>
            <a:off x="360000" y="715334"/>
            <a:ext cx="3365686" cy="369332"/>
          </a:xfrm>
        </p:spPr>
        <p:txBody>
          <a:bodyPr/>
          <a:lstStyle/>
          <a:p>
            <a:r>
              <a:rPr lang="en-US"/>
              <a:t>Bioinformatics @HOME</a:t>
            </a:r>
          </a:p>
        </p:txBody>
      </p:sp>
      <p:sp>
        <p:nvSpPr>
          <p:cNvPr id="5" name="Tijdelijke aanduiding voor voettekst 4"/>
          <p:cNvSpPr>
            <a:spLocks noGrp="1"/>
          </p:cNvSpPr>
          <p:nvPr>
            <p:ph type="ftr" sz="quarter" idx="28"/>
          </p:nvPr>
        </p:nvSpPr>
        <p:spPr/>
        <p:txBody>
          <a:bodyPr/>
          <a:lstStyle/>
          <a:p>
            <a:pPr lvl="0">
              <a:defRPr/>
            </a:pPr>
            <a:r>
              <a:rPr lang="en-US">
                <a:solidFill>
                  <a:srgbClr val="FFFFFF"/>
                </a:solidFill>
              </a:rPr>
              <a:t>Advanced bachelor of Bioinformatics</a:t>
            </a:r>
          </a:p>
        </p:txBody>
      </p:sp>
      <p:sp>
        <p:nvSpPr>
          <p:cNvPr id="6" name="Tijdelijke aanduiding voor dianummer 5"/>
          <p:cNvSpPr>
            <a:spLocks noGrp="1"/>
          </p:cNvSpPr>
          <p:nvPr>
            <p:ph type="sldNum" sz="quarter" idx="29"/>
          </p:nvPr>
        </p:nvSpPr>
        <p:spPr>
          <a:xfrm>
            <a:off x="8602462" y="16300"/>
            <a:ext cx="541538"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US" sz="1200" b="0" i="0" u="none" strike="noStrike" kern="1200" cap="none" spc="150" normalizeH="0" baseline="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150" normalizeH="0" baseline="0">
              <a:ln>
                <a:noFill/>
              </a:ln>
              <a:solidFill>
                <a:srgbClr val="FFFFFF"/>
              </a:solidFill>
              <a:effectLst/>
              <a:uLnTx/>
              <a:uFillTx/>
              <a:latin typeface="VAG Rounded Std Thin"/>
              <a:ea typeface="+mn-ea"/>
              <a:cs typeface="+mn-cs"/>
            </a:endParaRPr>
          </a:p>
        </p:txBody>
      </p:sp>
      <p:pic>
        <p:nvPicPr>
          <p:cNvPr id="1026" name="Picture 2" descr="howest illustraties_locatie cropped.png"/>
          <p:cNvPicPr>
            <a:picLocks noGrp="1" noChangeAspect="1" noChangeArrowheads="1"/>
          </p:cNvPicPr>
          <p:nvPr>
            <p:ph type="pic" sz="quarter" idx="18"/>
          </p:nvPr>
        </p:nvPicPr>
        <p:blipFill rotWithShape="1">
          <a:blip r:embed="rId3">
            <a:extLst>
              <a:ext uri="{28A0092B-C50C-407E-A947-70E740481C1C}">
                <a14:useLocalDpi xmlns:a14="http://schemas.microsoft.com/office/drawing/2010/main" val="0"/>
              </a:ext>
            </a:extLst>
          </a:blip>
          <a:srcRect t="-184555" b="-18455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6350000" y="4152900"/>
            <a:ext cx="2540000" cy="939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sz="2400" b="1">
                <a:solidFill>
                  <a:schemeClr val="bg2"/>
                </a:solidFill>
              </a:rPr>
              <a:t>Next start: September 2020!</a:t>
            </a:r>
            <a:endParaRPr lang="en-GB" sz="2400" b="1">
              <a:solidFill>
                <a:schemeClr val="bg2"/>
              </a:solidFill>
            </a:endParaRPr>
          </a:p>
        </p:txBody>
      </p:sp>
    </p:spTree>
    <p:extLst>
      <p:ext uri="{BB962C8B-B14F-4D97-AF65-F5344CB8AC3E}">
        <p14:creationId xmlns:p14="http://schemas.microsoft.com/office/powerpoint/2010/main" val="29661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descr="Schermopname"/>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4758" b="4758"/>
          <a:stretch>
            <a:fillRect/>
          </a:stretch>
        </p:blipFill>
        <p:spPr/>
      </p:pic>
      <p:pic>
        <p:nvPicPr>
          <p:cNvPr id="16" name="Tijdelijke aanduiding voor afbeelding 15"/>
          <p:cNvPicPr>
            <a:picLocks noGrp="1" noChangeAspect="1"/>
          </p:cNvPicPr>
          <p:nvPr>
            <p:ph type="pic" sz="quarter" idx="35"/>
          </p:nvPr>
        </p:nvPicPr>
        <p:blipFill>
          <a:blip r:embed="rId3">
            <a:extLst>
              <a:ext uri="{28A0092B-C50C-407E-A947-70E740481C1C}">
                <a14:useLocalDpi xmlns:a14="http://schemas.microsoft.com/office/drawing/2010/main" val="0"/>
              </a:ext>
            </a:extLst>
          </a:blip>
          <a:srcRect l="16953" r="16953"/>
          <a:stretch>
            <a:fillRect/>
          </a:stretch>
        </p:blipFill>
        <p:spPr/>
      </p:pic>
      <p:pic>
        <p:nvPicPr>
          <p:cNvPr id="12" name="Tijdelijke aanduiding voor afbeelding 11"/>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0208" r="10208"/>
          <a:stretch>
            <a:fillRect/>
          </a:stretch>
        </p:blipFill>
        <p:spPr/>
      </p:pic>
      <p:sp>
        <p:nvSpPr>
          <p:cNvPr id="6" name="Tijdelijke aanduiding voor voettekst 5"/>
          <p:cNvSpPr>
            <a:spLocks noGrp="1"/>
          </p:cNvSpPr>
          <p:nvPr>
            <p:ph type="ftr" sz="quarter" idx="37"/>
          </p:nvPr>
        </p:nvSpPr>
        <p:spPr/>
        <p:txBody>
          <a:bodyPr/>
          <a:lstStyle/>
          <a:p>
            <a:pPr lvl="0">
              <a:defRPr/>
            </a:pPr>
            <a:r>
              <a:rPr lang="nl-BE">
                <a:solidFill>
                  <a:srgbClr val="FFFFFF"/>
                </a:solidFill>
              </a:rPr>
              <a:t>Advanced bachelor of Bioinformatics</a:t>
            </a:r>
            <a:endParaRPr kumimoji="0" lang="en-GB" sz="1200" b="0" i="0" u="none" strike="noStrike" kern="1200" cap="none" spc="80" normalizeH="0" baseline="0" noProof="0">
              <a:ln>
                <a:noFill/>
              </a:ln>
              <a:solidFill>
                <a:srgbClr val="FFFFFF"/>
              </a:solidFill>
              <a:effectLst/>
              <a:uLnTx/>
              <a:uFillTx/>
              <a:latin typeface="VAG Rounded Std Thin"/>
              <a:ea typeface="+mn-ea"/>
              <a:cs typeface="+mn-cs"/>
            </a:endParaRPr>
          </a:p>
        </p:txBody>
      </p:sp>
      <p:sp>
        <p:nvSpPr>
          <p:cNvPr id="7" name="Tijdelijke aanduiding voor dianummer 6"/>
          <p:cNvSpPr>
            <a:spLocks noGrp="1"/>
          </p:cNvSpPr>
          <p:nvPr>
            <p:ph type="sldNum" sz="quarter" idx="3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50FA-FCCC-4A7D-8E1A-87BCAA2E5874}" type="slidenum">
              <a:rPr kumimoji="0" lang="en-GB" sz="1200" b="0" i="0" u="none" strike="noStrike" kern="1200" cap="none" spc="150" normalizeH="0" baseline="0" noProof="0" smtClean="0">
                <a:ln>
                  <a:noFill/>
                </a:ln>
                <a:solidFill>
                  <a:srgbClr val="FFFFFF"/>
                </a:solidFill>
                <a:effectLst/>
                <a:uLnTx/>
                <a:uFillTx/>
                <a:latin typeface="VAG Rounded Std Th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50" normalizeH="0" baseline="0" noProof="0">
              <a:ln>
                <a:noFill/>
              </a:ln>
              <a:solidFill>
                <a:srgbClr val="FFFFFF"/>
              </a:solidFill>
              <a:effectLst/>
              <a:uLnTx/>
              <a:uFillTx/>
              <a:latin typeface="VAG Rounded Std Thin"/>
              <a:ea typeface="+mn-ea"/>
              <a:cs typeface="+mn-cs"/>
            </a:endParaRPr>
          </a:p>
        </p:txBody>
      </p:sp>
      <p:sp>
        <p:nvSpPr>
          <p:cNvPr id="8" name="Tijdelijke aanduiding voor tekst 7"/>
          <p:cNvSpPr>
            <a:spLocks noGrp="1"/>
          </p:cNvSpPr>
          <p:nvPr>
            <p:ph type="body" sz="quarter" idx="26"/>
          </p:nvPr>
        </p:nvSpPr>
        <p:spPr/>
        <p:txBody>
          <a:bodyPr/>
          <a:lstStyle/>
          <a:p>
            <a:endParaRPr lang="en-GB"/>
          </a:p>
          <a:p>
            <a:endParaRPr lang="en-GB"/>
          </a:p>
          <a:p>
            <a:r>
              <a:rPr lang="en-GB"/>
              <a:t>500 m from the train station</a:t>
            </a:r>
          </a:p>
          <a:p>
            <a:r>
              <a:rPr lang="en-GB"/>
              <a:t>Nearby the historic centre of Bruges</a:t>
            </a:r>
          </a:p>
          <a:p>
            <a:r>
              <a:rPr lang="en-GB"/>
              <a:t>Easy to move around by foot, by bike or by public transportation </a:t>
            </a:r>
          </a:p>
        </p:txBody>
      </p:sp>
      <p:pic>
        <p:nvPicPr>
          <p:cNvPr id="2" name="Afbeelding 1"/>
          <p:cNvPicPr>
            <a:picLocks noChangeAspect="1"/>
          </p:cNvPicPr>
          <p:nvPr/>
        </p:nvPicPr>
        <p:blipFill>
          <a:blip r:embed="rId5"/>
          <a:stretch>
            <a:fillRect/>
          </a:stretch>
        </p:blipFill>
        <p:spPr>
          <a:xfrm>
            <a:off x="4932223" y="574162"/>
            <a:ext cx="3853002" cy="927000"/>
          </a:xfrm>
          <a:prstGeom prst="rect">
            <a:avLst/>
          </a:prstGeom>
        </p:spPr>
      </p:pic>
    </p:spTree>
    <p:extLst>
      <p:ext uri="{BB962C8B-B14F-4D97-AF65-F5344CB8AC3E}">
        <p14:creationId xmlns:p14="http://schemas.microsoft.com/office/powerpoint/2010/main" val="2213410707"/>
      </p:ext>
    </p:extLst>
  </p:cSld>
  <p:clrMapOvr>
    <a:masterClrMapping/>
  </p:clrMapOvr>
</p:sld>
</file>

<file path=ppt/theme/theme1.xml><?xml version="1.0" encoding="utf-8"?>
<a:theme xmlns:a="http://schemas.openxmlformats.org/drawingml/2006/main" name="1_Kantoorthema">
  <a:themeElements>
    <a:clrScheme name="Custom 17">
      <a:dk1>
        <a:sysClr val="windowText" lastClr="000000"/>
      </a:dk1>
      <a:lt1>
        <a:srgbClr val="EBEBEB"/>
      </a:lt1>
      <a:dk2>
        <a:srgbClr val="44C8F5"/>
      </a:dk2>
      <a:lt2>
        <a:srgbClr val="FFFFFF"/>
      </a:lt2>
      <a:accent1>
        <a:srgbClr val="44C8F5"/>
      </a:accent1>
      <a:accent2>
        <a:srgbClr val="ED008D"/>
      </a:accent2>
      <a:accent3>
        <a:srgbClr val="FEF100"/>
      </a:accent3>
      <a:accent4>
        <a:srgbClr val="D9F4FD"/>
      </a:accent4>
      <a:accent5>
        <a:srgbClr val="FFC8E8"/>
      </a:accent5>
      <a:accent6>
        <a:srgbClr val="FFFCCB"/>
      </a:accent6>
      <a:hlink>
        <a:srgbClr val="ED008D"/>
      </a:hlink>
      <a:folHlink>
        <a:srgbClr val="ED008D"/>
      </a:folHlink>
    </a:clrScheme>
    <a:fontScheme name="Custom 5">
      <a:majorFont>
        <a:latin typeface="VAG Rounded Std Thin"/>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west_standaardpresentatie met VAG Rounded.potx" id="{8DAB0FE6-C744-4B85-90F6-C29E55EECB0A}" vid="{23F3C7AD-9141-4AAD-B724-B00269937648}"/>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C5FAA4E66E00429A09BF255A4E5EBC" ma:contentTypeVersion="13" ma:contentTypeDescription="Een nieuw document maken." ma:contentTypeScope="" ma:versionID="06d58d852918141b9e5b2a124d5bafca">
  <xsd:schema xmlns:xsd="http://www.w3.org/2001/XMLSchema" xmlns:xs="http://www.w3.org/2001/XMLSchema" xmlns:p="http://schemas.microsoft.com/office/2006/metadata/properties" xmlns:ns3="98dacc0b-288a-4c65-ae7a-5b165ef5ab1c" xmlns:ns4="e853fa69-bd85-42fd-a5ce-0889c988ed48" targetNamespace="http://schemas.microsoft.com/office/2006/metadata/properties" ma:root="true" ma:fieldsID="f3b5c85cec03e8cf4c1ff3869c1c4282" ns3:_="" ns4:_="">
    <xsd:import namespace="98dacc0b-288a-4c65-ae7a-5b165ef5ab1c"/>
    <xsd:import namespace="e853fa69-bd85-42fd-a5ce-0889c988ed4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dacc0b-288a-4c65-ae7a-5b165ef5ab1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53fa69-bd85-42fd-a5ce-0889c988ed48"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SharingHintHash" ma:index="16"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584C72-5FB8-43E4-B7C1-1B202EC82B1B}">
  <ds:schemaRefs>
    <ds:schemaRef ds:uri="http://schemas.microsoft.com/sharepoint/v3/contenttype/forms"/>
  </ds:schemaRefs>
</ds:datastoreItem>
</file>

<file path=customXml/itemProps2.xml><?xml version="1.0" encoding="utf-8"?>
<ds:datastoreItem xmlns:ds="http://schemas.openxmlformats.org/officeDocument/2006/customXml" ds:itemID="{DF27CFD0-61E5-4304-BAA6-403119025C84}">
  <ds:schemaRef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e853fa69-bd85-42fd-a5ce-0889c988ed48"/>
    <ds:schemaRef ds:uri="98dacc0b-288a-4c65-ae7a-5b165ef5ab1c"/>
    <ds:schemaRef ds:uri="http://www.w3.org/XML/1998/namespace"/>
  </ds:schemaRefs>
</ds:datastoreItem>
</file>

<file path=customXml/itemProps3.xml><?xml version="1.0" encoding="utf-8"?>
<ds:datastoreItem xmlns:ds="http://schemas.openxmlformats.org/officeDocument/2006/customXml" ds:itemID="{847D0AA9-2B11-4CF0-9736-A61A68164B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dacc0b-288a-4c65-ae7a-5b165ef5ab1c"/>
    <ds:schemaRef ds:uri="e853fa69-bd85-42fd-a5ce-0889c988ed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1202</Words>
  <Application>Microsoft Office PowerPoint</Application>
  <PresentationFormat>Diavoorstelling (4:3)</PresentationFormat>
  <Paragraphs>147</Paragraphs>
  <Slides>13</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Courier New</vt:lpstr>
      <vt:lpstr>VAG Rounded Std Thin</vt:lpstr>
      <vt:lpstr>Wingdings</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Bioinformatics @HOME</vt:lpstr>
      <vt:lpstr>PowerPoint-presentatie</vt:lpstr>
      <vt:lpstr>PowerPoint-presentatie</vt:lpstr>
      <vt:lpstr>PowerPoint-presentatie</vt:lpstr>
      <vt:lpstr>PowerPoint-presentatie</vt:lpstr>
      <vt:lpstr>PowerPoint-presentatie</vt:lpstr>
    </vt:vector>
  </TitlesOfParts>
  <Company>Howest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Decuyper Jasper</dc:creator>
  <cp:lastModifiedBy>Demeyere Mieke</cp:lastModifiedBy>
  <cp:revision>9</cp:revision>
  <dcterms:created xsi:type="dcterms:W3CDTF">2015-03-26T14:17:30Z</dcterms:created>
  <dcterms:modified xsi:type="dcterms:W3CDTF">2020-02-18T13:07:36Z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0x01010091C5FAA4E66E00429A09BF255A4E5EBC</vt:lpwstr>
  </property>
  <property fmtid="{D5CDD505-2E9C-101B-9397-08002B2CF9AE}" pid="3" name="Order">
    <vt:r8>100</vt:r8>
  </property>
  <property fmtid="{D5CDD505-2E9C-101B-9397-08002B2CF9AE}" pid="4" name="KC">
    <vt:lpwstr>18;#5. Studentenbegeleiding|5d759e9a-ee0b-4cb2-9718-d23fe5229dda</vt:lpwstr>
  </property>
  <property fmtid="{D5CDD505-2E9C-101B-9397-08002B2CF9AE}" pid="5" name="URL">
    <vt:lpwstr/>
  </property>
  <property fmtid="{D5CDD505-2E9C-101B-9397-08002B2CF9AE}" pid="6" name="m99485b88215436a82099f8287cba0b0">
    <vt:lpwstr/>
  </property>
  <property fmtid="{D5CDD505-2E9C-101B-9397-08002B2CF9AE}" pid="7" name="Kernteam">
    <vt:lpwstr/>
  </property>
  <property fmtid="{D5CDD505-2E9C-101B-9397-08002B2CF9AE}" pid="8" name="cc8c4075b56f4ff6a300fc9279f9b3c0">
    <vt:lpwstr>5. Studentenbegeleiding|5d759e9a-ee0b-4cb2-9718-d23fe5229dda</vt:lpwstr>
  </property>
  <property fmtid="{D5CDD505-2E9C-101B-9397-08002B2CF9AE}" pid="9" name="bfedb642518a4b7299f17ab40f7a18c4">
    <vt:lpwstr/>
  </property>
  <property fmtid="{D5CDD505-2E9C-101B-9397-08002B2CF9AE}" pid="10" name="Academiejaar">
    <vt:lpwstr>56;#2019-20|963b3ede-27cc-410f-838d-739ac7eb265a</vt:lpwstr>
  </property>
</Properties>
</file>