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 id="2147483736" r:id="rId6"/>
  </p:sldMasterIdLst>
  <p:notesMasterIdLst>
    <p:notesMasterId r:id="rId22"/>
  </p:notesMasterIdLst>
  <p:handoutMasterIdLst>
    <p:handoutMasterId r:id="rId23"/>
  </p:handoutMasterIdLst>
  <p:sldIdLst>
    <p:sldId id="324" r:id="rId7"/>
    <p:sldId id="332" r:id="rId8"/>
    <p:sldId id="335" r:id="rId9"/>
    <p:sldId id="336" r:id="rId10"/>
    <p:sldId id="337" r:id="rId11"/>
    <p:sldId id="330" r:id="rId12"/>
    <p:sldId id="325" r:id="rId13"/>
    <p:sldId id="326" r:id="rId14"/>
    <p:sldId id="327" r:id="rId15"/>
    <p:sldId id="338" r:id="rId16"/>
    <p:sldId id="328" r:id="rId17"/>
    <p:sldId id="334" r:id="rId18"/>
    <p:sldId id="339" r:id="rId19"/>
    <p:sldId id="340" r:id="rId20"/>
    <p:sldId id="331" r:id="rId21"/>
  </p:sldIdLst>
  <p:sldSz cx="18288000" cy="10287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44C8F5"/>
    <a:srgbClr val="FF66FF"/>
    <a:srgbClr val="FFFFFF"/>
    <a:srgbClr val="AFABAB"/>
    <a:srgbClr val="CA483E"/>
    <a:srgbClr val="4472C4"/>
    <a:srgbClr val="E3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8FC2C-1256-42EF-82B1-B9F1D600AFA5}" v="10" dt="2022-03-12T12:34:45.1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3" autoAdjust="0"/>
    <p:restoredTop sz="96120" autoAdjust="0"/>
  </p:normalViewPr>
  <p:slideViewPr>
    <p:cSldViewPr snapToGrid="0" showGuides="1">
      <p:cViewPr varScale="1">
        <p:scale>
          <a:sx n="78" d="100"/>
          <a:sy n="78" d="100"/>
        </p:scale>
        <p:origin x="306" y="12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howGuides="1">
      <p:cViewPr>
        <p:scale>
          <a:sx n="150" d="100"/>
          <a:sy n="150" d="100"/>
        </p:scale>
        <p:origin x="2454" y="336"/>
      </p:cViewPr>
      <p:guideLst/>
    </p:cSldViewPr>
  </p:notesViewPr>
  <p:gridSpacing cx="719999" cy="71999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per Decuyper" userId="549edd42-68b4-452d-bb52-642ef5545c7c" providerId="ADAL" clId="{9CBB7423-F451-4B9B-B795-3E0720354CA0}"/>
    <pc:docChg chg="undo custSel modSld">
      <pc:chgData name="Jasper Decuyper" userId="549edd42-68b4-452d-bb52-642ef5545c7c" providerId="ADAL" clId="{9CBB7423-F451-4B9B-B795-3E0720354CA0}" dt="2021-11-23T08:33:11.857" v="476" actId="20577"/>
      <pc:docMkLst>
        <pc:docMk/>
      </pc:docMkLst>
      <pc:sldChg chg="modSp mod">
        <pc:chgData name="Jasper Decuyper" userId="549edd42-68b4-452d-bb52-642ef5545c7c" providerId="ADAL" clId="{9CBB7423-F451-4B9B-B795-3E0720354CA0}" dt="2021-11-23T07:52:24.317" v="43" actId="948"/>
        <pc:sldMkLst>
          <pc:docMk/>
          <pc:sldMk cId="2228050123" sldId="324"/>
        </pc:sldMkLst>
        <pc:spChg chg="mod">
          <ac:chgData name="Jasper Decuyper" userId="549edd42-68b4-452d-bb52-642ef5545c7c" providerId="ADAL" clId="{9CBB7423-F451-4B9B-B795-3E0720354CA0}" dt="2021-11-23T07:52:24.317" v="43" actId="948"/>
          <ac:spMkLst>
            <pc:docMk/>
            <pc:sldMk cId="2228050123" sldId="324"/>
            <ac:spMk id="9" creationId="{E4B0705A-3788-4F50-A350-27A5AD3DB87A}"/>
          </ac:spMkLst>
        </pc:spChg>
      </pc:sldChg>
      <pc:sldChg chg="addSp delSp modSp mod">
        <pc:chgData name="Jasper Decuyper" userId="549edd42-68b4-452d-bb52-642ef5545c7c" providerId="ADAL" clId="{9CBB7423-F451-4B9B-B795-3E0720354CA0}" dt="2021-11-23T08:12:42.167" v="111" actId="20577"/>
        <pc:sldMkLst>
          <pc:docMk/>
          <pc:sldMk cId="1610408959" sldId="327"/>
        </pc:sldMkLst>
        <pc:spChg chg="del">
          <ac:chgData name="Jasper Decuyper" userId="549edd42-68b4-452d-bb52-642ef5545c7c" providerId="ADAL" clId="{9CBB7423-F451-4B9B-B795-3E0720354CA0}" dt="2021-11-23T08:12:33.531" v="101" actId="478"/>
          <ac:spMkLst>
            <pc:docMk/>
            <pc:sldMk cId="1610408959" sldId="327"/>
            <ac:spMk id="2" creationId="{90053E16-74BD-4F7E-8903-22644A9E7AAD}"/>
          </ac:spMkLst>
        </pc:spChg>
        <pc:spChg chg="mod">
          <ac:chgData name="Jasper Decuyper" userId="549edd42-68b4-452d-bb52-642ef5545c7c" providerId="ADAL" clId="{9CBB7423-F451-4B9B-B795-3E0720354CA0}" dt="2021-11-23T08:12:42.167" v="111" actId="20577"/>
          <ac:spMkLst>
            <pc:docMk/>
            <pc:sldMk cId="1610408959" sldId="327"/>
            <ac:spMk id="4" creationId="{9D43C4BE-F6D8-4CF3-90F6-D441E7CDF5B4}"/>
          </ac:spMkLst>
        </pc:spChg>
        <pc:picChg chg="add mod">
          <ac:chgData name="Jasper Decuyper" userId="549edd42-68b4-452d-bb52-642ef5545c7c" providerId="ADAL" clId="{9CBB7423-F451-4B9B-B795-3E0720354CA0}" dt="2021-11-23T08:12:25.763" v="100" actId="1076"/>
          <ac:picMkLst>
            <pc:docMk/>
            <pc:sldMk cId="1610408959" sldId="327"/>
            <ac:picMk id="8" creationId="{818DAEC5-49EF-4A2A-BB88-949EDADBEA72}"/>
          </ac:picMkLst>
        </pc:picChg>
        <pc:picChg chg="del">
          <ac:chgData name="Jasper Decuyper" userId="549edd42-68b4-452d-bb52-642ef5545c7c" providerId="ADAL" clId="{9CBB7423-F451-4B9B-B795-3E0720354CA0}" dt="2021-11-23T08:11:58.596" v="94" actId="478"/>
          <ac:picMkLst>
            <pc:docMk/>
            <pc:sldMk cId="1610408959" sldId="327"/>
            <ac:picMk id="11" creationId="{0D3E4CF8-5274-454E-942D-69561E4D313B}"/>
          </ac:picMkLst>
        </pc:picChg>
      </pc:sldChg>
      <pc:sldChg chg="addSp delSp modSp mod">
        <pc:chgData name="Jasper Decuyper" userId="549edd42-68b4-452d-bb52-642ef5545c7c" providerId="ADAL" clId="{9CBB7423-F451-4B9B-B795-3E0720354CA0}" dt="2021-11-23T08:25:59.318" v="350" actId="20577"/>
        <pc:sldMkLst>
          <pc:docMk/>
          <pc:sldMk cId="1017768038" sldId="328"/>
        </pc:sldMkLst>
        <pc:spChg chg="mod">
          <ac:chgData name="Jasper Decuyper" userId="549edd42-68b4-452d-bb52-642ef5545c7c" providerId="ADAL" clId="{9CBB7423-F451-4B9B-B795-3E0720354CA0}" dt="2021-11-23T08:25:37.983" v="344" actId="404"/>
          <ac:spMkLst>
            <pc:docMk/>
            <pc:sldMk cId="1017768038" sldId="328"/>
            <ac:spMk id="9" creationId="{7761725B-5190-44F4-AED4-8057E7AA5F2F}"/>
          </ac:spMkLst>
        </pc:spChg>
        <pc:spChg chg="mod">
          <ac:chgData name="Jasper Decuyper" userId="549edd42-68b4-452d-bb52-642ef5545c7c" providerId="ADAL" clId="{9CBB7423-F451-4B9B-B795-3E0720354CA0}" dt="2021-11-23T08:22:51.526" v="218" actId="1035"/>
          <ac:spMkLst>
            <pc:docMk/>
            <pc:sldMk cId="1017768038" sldId="328"/>
            <ac:spMk id="12" creationId="{D14FE9B6-C41D-495E-9418-EB68F3EF00F6}"/>
          </ac:spMkLst>
        </pc:spChg>
        <pc:spChg chg="mod">
          <ac:chgData name="Jasper Decuyper" userId="549edd42-68b4-452d-bb52-642ef5545c7c" providerId="ADAL" clId="{9CBB7423-F451-4B9B-B795-3E0720354CA0}" dt="2021-11-23T08:23:17.406" v="225" actId="14100"/>
          <ac:spMkLst>
            <pc:docMk/>
            <pc:sldMk cId="1017768038" sldId="328"/>
            <ac:spMk id="13" creationId="{B14E59CB-13B7-40C2-8FED-9344AF7DEBD0}"/>
          </ac:spMkLst>
        </pc:spChg>
        <pc:spChg chg="mod">
          <ac:chgData name="Jasper Decuyper" userId="549edd42-68b4-452d-bb52-642ef5545c7c" providerId="ADAL" clId="{9CBB7423-F451-4B9B-B795-3E0720354CA0}" dt="2021-11-23T08:23:31.554" v="239" actId="14100"/>
          <ac:spMkLst>
            <pc:docMk/>
            <pc:sldMk cId="1017768038" sldId="328"/>
            <ac:spMk id="14" creationId="{0D190B99-63AF-4E04-B1F4-051A7FD07767}"/>
          </ac:spMkLst>
        </pc:spChg>
        <pc:spChg chg="del mod">
          <ac:chgData name="Jasper Decuyper" userId="549edd42-68b4-452d-bb52-642ef5545c7c" providerId="ADAL" clId="{9CBB7423-F451-4B9B-B795-3E0720354CA0}" dt="2021-11-23T08:23:58.967" v="243" actId="478"/>
          <ac:spMkLst>
            <pc:docMk/>
            <pc:sldMk cId="1017768038" sldId="328"/>
            <ac:spMk id="15" creationId="{8782433D-E60E-452F-AE20-BE7ED95AFA9C}"/>
          </ac:spMkLst>
        </pc:spChg>
        <pc:spChg chg="mod">
          <ac:chgData name="Jasper Decuyper" userId="549edd42-68b4-452d-bb52-642ef5545c7c" providerId="ADAL" clId="{9CBB7423-F451-4B9B-B795-3E0720354CA0}" dt="2021-11-23T08:25:52.502" v="346" actId="20577"/>
          <ac:spMkLst>
            <pc:docMk/>
            <pc:sldMk cId="1017768038" sldId="328"/>
            <ac:spMk id="16" creationId="{64E92F22-DEB4-488B-B844-50C7B46AB128}"/>
          </ac:spMkLst>
        </pc:spChg>
        <pc:spChg chg="mod">
          <ac:chgData name="Jasper Decuyper" userId="549edd42-68b4-452d-bb52-642ef5545c7c" providerId="ADAL" clId="{9CBB7423-F451-4B9B-B795-3E0720354CA0}" dt="2021-11-23T08:25:56.713" v="348" actId="20577"/>
          <ac:spMkLst>
            <pc:docMk/>
            <pc:sldMk cId="1017768038" sldId="328"/>
            <ac:spMk id="17" creationId="{8D20BBAB-653B-4ABF-A21C-91BA35F78E3D}"/>
          </ac:spMkLst>
        </pc:spChg>
        <pc:spChg chg="mod">
          <ac:chgData name="Jasper Decuyper" userId="549edd42-68b4-452d-bb52-642ef5545c7c" providerId="ADAL" clId="{9CBB7423-F451-4B9B-B795-3E0720354CA0}" dt="2021-11-23T08:25:59.318" v="350" actId="20577"/>
          <ac:spMkLst>
            <pc:docMk/>
            <pc:sldMk cId="1017768038" sldId="328"/>
            <ac:spMk id="18" creationId="{A11E03A3-5306-4FAC-888A-DFE4592CD601}"/>
          </ac:spMkLst>
        </pc:spChg>
        <pc:spChg chg="del mod">
          <ac:chgData name="Jasper Decuyper" userId="549edd42-68b4-452d-bb52-642ef5545c7c" providerId="ADAL" clId="{9CBB7423-F451-4B9B-B795-3E0720354CA0}" dt="2021-11-23T08:23:58.967" v="243" actId="478"/>
          <ac:spMkLst>
            <pc:docMk/>
            <pc:sldMk cId="1017768038" sldId="328"/>
            <ac:spMk id="19" creationId="{51BE3071-E8C1-4B81-82CA-0A2510E470C2}"/>
          </ac:spMkLst>
        </pc:spChg>
        <pc:spChg chg="add del mod">
          <ac:chgData name="Jasper Decuyper" userId="549edd42-68b4-452d-bb52-642ef5545c7c" providerId="ADAL" clId="{9CBB7423-F451-4B9B-B795-3E0720354CA0}" dt="2021-11-23T08:25:23.478" v="338" actId="478"/>
          <ac:spMkLst>
            <pc:docMk/>
            <pc:sldMk cId="1017768038" sldId="328"/>
            <ac:spMk id="20" creationId="{421508F3-CA48-4903-AEF3-72478F0ED115}"/>
          </ac:spMkLst>
        </pc:spChg>
        <pc:picChg chg="add mod">
          <ac:chgData name="Jasper Decuyper" userId="549edd42-68b4-452d-bb52-642ef5545c7c" providerId="ADAL" clId="{9CBB7423-F451-4B9B-B795-3E0720354CA0}" dt="2021-11-23T08:22:03.687" v="188" actId="1076"/>
          <ac:picMkLst>
            <pc:docMk/>
            <pc:sldMk cId="1017768038" sldId="328"/>
            <ac:picMk id="7" creationId="{28C7A61A-14D2-4862-82B2-CED837454AFA}"/>
          </ac:picMkLst>
        </pc:picChg>
        <pc:picChg chg="del">
          <ac:chgData name="Jasper Decuyper" userId="549edd42-68b4-452d-bb52-642ef5545c7c" providerId="ADAL" clId="{9CBB7423-F451-4B9B-B795-3E0720354CA0}" dt="2021-11-23T08:21:31.667" v="183" actId="478"/>
          <ac:picMkLst>
            <pc:docMk/>
            <pc:sldMk cId="1017768038" sldId="328"/>
            <ac:picMk id="10" creationId="{9211F2CC-1447-44E2-B0D6-11C152A3C0BA}"/>
          </ac:picMkLst>
        </pc:picChg>
      </pc:sldChg>
      <pc:sldChg chg="delSp modSp mod">
        <pc:chgData name="Jasper Decuyper" userId="549edd42-68b4-452d-bb52-642ef5545c7c" providerId="ADAL" clId="{9CBB7423-F451-4B9B-B795-3E0720354CA0}" dt="2021-11-23T08:33:11.857" v="476" actId="20577"/>
        <pc:sldMkLst>
          <pc:docMk/>
          <pc:sldMk cId="3586584501" sldId="331"/>
        </pc:sldMkLst>
        <pc:spChg chg="mod">
          <ac:chgData name="Jasper Decuyper" userId="549edd42-68b4-452d-bb52-642ef5545c7c" providerId="ADAL" clId="{9CBB7423-F451-4B9B-B795-3E0720354CA0}" dt="2021-11-23T08:33:11.857" v="476" actId="20577"/>
          <ac:spMkLst>
            <pc:docMk/>
            <pc:sldMk cId="3586584501" sldId="331"/>
            <ac:spMk id="2" creationId="{98A6C2D3-5D79-4706-88B8-E134F77DC596}"/>
          </ac:spMkLst>
        </pc:spChg>
        <pc:spChg chg="del mod">
          <ac:chgData name="Jasper Decuyper" userId="549edd42-68b4-452d-bb52-642ef5545c7c" providerId="ADAL" clId="{9CBB7423-F451-4B9B-B795-3E0720354CA0}" dt="2021-11-23T08:32:21.072" v="462" actId="478"/>
          <ac:spMkLst>
            <pc:docMk/>
            <pc:sldMk cId="3586584501" sldId="331"/>
            <ac:spMk id="9" creationId="{35DE010D-BEED-41BA-8824-3E5F77A2A256}"/>
          </ac:spMkLst>
        </pc:spChg>
      </pc:sldChg>
      <pc:sldChg chg="addSp delSp modSp mod">
        <pc:chgData name="Jasper Decuyper" userId="549edd42-68b4-452d-bb52-642ef5545c7c" providerId="ADAL" clId="{9CBB7423-F451-4B9B-B795-3E0720354CA0}" dt="2021-11-23T08:08:48.303" v="93" actId="113"/>
        <pc:sldMkLst>
          <pc:docMk/>
          <pc:sldMk cId="1056988477" sldId="336"/>
        </pc:sldMkLst>
        <pc:spChg chg="mod">
          <ac:chgData name="Jasper Decuyper" userId="549edd42-68b4-452d-bb52-642ef5545c7c" providerId="ADAL" clId="{9CBB7423-F451-4B9B-B795-3E0720354CA0}" dt="2021-11-23T08:03:05.368" v="59" actId="1076"/>
          <ac:spMkLst>
            <pc:docMk/>
            <pc:sldMk cId="1056988477" sldId="336"/>
            <ac:spMk id="8" creationId="{DA30551D-79B2-4F84-B3A5-255889C8E560}"/>
          </ac:spMkLst>
        </pc:spChg>
        <pc:spChg chg="mod">
          <ac:chgData name="Jasper Decuyper" userId="549edd42-68b4-452d-bb52-642ef5545c7c" providerId="ADAL" clId="{9CBB7423-F451-4B9B-B795-3E0720354CA0}" dt="2021-11-23T08:08:35.434" v="92" actId="113"/>
          <ac:spMkLst>
            <pc:docMk/>
            <pc:sldMk cId="1056988477" sldId="336"/>
            <ac:spMk id="9" creationId="{9CEFDFAF-25BE-4563-862C-07150952D557}"/>
          </ac:spMkLst>
        </pc:spChg>
        <pc:spChg chg="mod">
          <ac:chgData name="Jasper Decuyper" userId="549edd42-68b4-452d-bb52-642ef5545c7c" providerId="ADAL" clId="{9CBB7423-F451-4B9B-B795-3E0720354CA0}" dt="2021-11-23T08:08:48.303" v="93" actId="113"/>
          <ac:spMkLst>
            <pc:docMk/>
            <pc:sldMk cId="1056988477" sldId="336"/>
            <ac:spMk id="10" creationId="{59369A83-17F1-499A-B0E1-0137C8B85401}"/>
          </ac:spMkLst>
        </pc:spChg>
        <pc:spChg chg="add mod">
          <ac:chgData name="Jasper Decuyper" userId="549edd42-68b4-452d-bb52-642ef5545c7c" providerId="ADAL" clId="{9CBB7423-F451-4B9B-B795-3E0720354CA0}" dt="2021-11-23T08:03:17.691" v="60" actId="113"/>
          <ac:spMkLst>
            <pc:docMk/>
            <pc:sldMk cId="1056988477" sldId="336"/>
            <ac:spMk id="12" creationId="{BD601C99-86F5-4478-AB93-572983A132D3}"/>
          </ac:spMkLst>
        </pc:spChg>
        <pc:spChg chg="add mod">
          <ac:chgData name="Jasper Decuyper" userId="549edd42-68b4-452d-bb52-642ef5545c7c" providerId="ADAL" clId="{9CBB7423-F451-4B9B-B795-3E0720354CA0}" dt="2021-11-23T08:08:25.832" v="91" actId="113"/>
          <ac:spMkLst>
            <pc:docMk/>
            <pc:sldMk cId="1056988477" sldId="336"/>
            <ac:spMk id="13" creationId="{9561FD2B-BCBE-46D4-9EF2-309894E413F0}"/>
          </ac:spMkLst>
        </pc:spChg>
        <pc:spChg chg="add mod">
          <ac:chgData name="Jasper Decuyper" userId="549edd42-68b4-452d-bb52-642ef5545c7c" providerId="ADAL" clId="{9CBB7423-F451-4B9B-B795-3E0720354CA0}" dt="2021-11-23T08:07:11.246" v="84" actId="1076"/>
          <ac:spMkLst>
            <pc:docMk/>
            <pc:sldMk cId="1056988477" sldId="336"/>
            <ac:spMk id="14" creationId="{F3EF0E27-D8EF-4A4C-844C-DEFE35723C69}"/>
          </ac:spMkLst>
        </pc:spChg>
        <pc:spChg chg="add del mod">
          <ac:chgData name="Jasper Decuyper" userId="549edd42-68b4-452d-bb52-642ef5545c7c" providerId="ADAL" clId="{9CBB7423-F451-4B9B-B795-3E0720354CA0}" dt="2021-11-23T08:06:48.155" v="73"/>
          <ac:spMkLst>
            <pc:docMk/>
            <pc:sldMk cId="1056988477" sldId="336"/>
            <ac:spMk id="15" creationId="{44DEE219-9884-41E4-A146-6C4B0CA9338D}"/>
          </ac:spMkLst>
        </pc:spChg>
        <pc:picChg chg="mod">
          <ac:chgData name="Jasper Decuyper" userId="549edd42-68b4-452d-bb52-642ef5545c7c" providerId="ADAL" clId="{9CBB7423-F451-4B9B-B795-3E0720354CA0}" dt="2021-11-23T08:07:54.470" v="88" actId="1076"/>
          <ac:picMkLst>
            <pc:docMk/>
            <pc:sldMk cId="1056988477" sldId="336"/>
            <ac:picMk id="7" creationId="{01A7B44F-5E66-427A-ACF2-44C84DCAE012}"/>
          </ac:picMkLst>
        </pc:picChg>
        <pc:picChg chg="add mod">
          <ac:chgData name="Jasper Decuyper" userId="549edd42-68b4-452d-bb52-642ef5545c7c" providerId="ADAL" clId="{9CBB7423-F451-4B9B-B795-3E0720354CA0}" dt="2021-11-23T08:07:59.381" v="89" actId="1076"/>
          <ac:picMkLst>
            <pc:docMk/>
            <pc:sldMk cId="1056988477" sldId="336"/>
            <ac:picMk id="11" creationId="{B1DB765B-C736-4152-A094-C1680F455ABE}"/>
          </ac:picMkLst>
        </pc:picChg>
      </pc:sldChg>
      <pc:sldChg chg="addSp modSp mod">
        <pc:chgData name="Jasper Decuyper" userId="549edd42-68b4-452d-bb52-642ef5545c7c" providerId="ADAL" clId="{9CBB7423-F451-4B9B-B795-3E0720354CA0}" dt="2021-11-23T08:17:27.566" v="182" actId="20577"/>
        <pc:sldMkLst>
          <pc:docMk/>
          <pc:sldMk cId="3786471549" sldId="338"/>
        </pc:sldMkLst>
        <pc:spChg chg="mod">
          <ac:chgData name="Jasper Decuyper" userId="549edd42-68b4-452d-bb52-642ef5545c7c" providerId="ADAL" clId="{9CBB7423-F451-4B9B-B795-3E0720354CA0}" dt="2021-11-23T08:17:27.566" v="182" actId="20577"/>
          <ac:spMkLst>
            <pc:docMk/>
            <pc:sldMk cId="3786471549" sldId="338"/>
            <ac:spMk id="2" creationId="{D7DABA93-6C48-46CA-BF58-8D537983B5F6}"/>
          </ac:spMkLst>
        </pc:spChg>
        <pc:spChg chg="mod">
          <ac:chgData name="Jasper Decuyper" userId="549edd42-68b4-452d-bb52-642ef5545c7c" providerId="ADAL" clId="{9CBB7423-F451-4B9B-B795-3E0720354CA0}" dt="2021-11-23T08:15:50.733" v="120" actId="1076"/>
          <ac:spMkLst>
            <pc:docMk/>
            <pc:sldMk cId="3786471549" sldId="338"/>
            <ac:spMk id="8" creationId="{17526EE9-0966-4773-AEDC-5BD9D74488C3}"/>
          </ac:spMkLst>
        </pc:spChg>
        <pc:spChg chg="add mod">
          <ac:chgData name="Jasper Decuyper" userId="549edd42-68b4-452d-bb52-642ef5545c7c" providerId="ADAL" clId="{9CBB7423-F451-4B9B-B795-3E0720354CA0}" dt="2021-11-23T08:15:50.733" v="120" actId="1076"/>
          <ac:spMkLst>
            <pc:docMk/>
            <pc:sldMk cId="3786471549" sldId="338"/>
            <ac:spMk id="10" creationId="{B0E53671-7808-41EB-B485-697FDFF6469E}"/>
          </ac:spMkLst>
        </pc:spChg>
        <pc:picChg chg="mod">
          <ac:chgData name="Jasper Decuyper" userId="549edd42-68b4-452d-bb52-642ef5545c7c" providerId="ADAL" clId="{9CBB7423-F451-4B9B-B795-3E0720354CA0}" dt="2021-11-23T08:15:50.733" v="120" actId="1076"/>
          <ac:picMkLst>
            <pc:docMk/>
            <pc:sldMk cId="3786471549" sldId="338"/>
            <ac:picMk id="9" creationId="{E29A02E5-94C4-4297-94C9-1ABE62E9332C}"/>
          </ac:picMkLst>
        </pc:picChg>
      </pc:sldChg>
      <pc:sldChg chg="modSp mod">
        <pc:chgData name="Jasper Decuyper" userId="549edd42-68b4-452d-bb52-642ef5545c7c" providerId="ADAL" clId="{9CBB7423-F451-4B9B-B795-3E0720354CA0}" dt="2021-11-23T08:32:02.673" v="460" actId="948"/>
        <pc:sldMkLst>
          <pc:docMk/>
          <pc:sldMk cId="601330154" sldId="340"/>
        </pc:sldMkLst>
        <pc:spChg chg="mod">
          <ac:chgData name="Jasper Decuyper" userId="549edd42-68b4-452d-bb52-642ef5545c7c" providerId="ADAL" clId="{9CBB7423-F451-4B9B-B795-3E0720354CA0}" dt="2021-11-23T08:32:02.673" v="460" actId="948"/>
          <ac:spMkLst>
            <pc:docMk/>
            <pc:sldMk cId="601330154" sldId="340"/>
            <ac:spMk id="2" creationId="{4F252A9A-F9DF-42ED-AA5F-9F5563AEBB45}"/>
          </ac:spMkLst>
        </pc:spChg>
      </pc:sldChg>
    </pc:docChg>
  </pc:docChgLst>
  <pc:docChgLst>
    <pc:chgData name="Hermans Cedric" userId="0765f517-00b2-4aae-b549-732583800795" providerId="ADAL" clId="{6458FC2C-1256-42EF-82B1-B9F1D600AFA5}"/>
    <pc:docChg chg="addSld modSld modShowInfo">
      <pc:chgData name="Hermans Cedric" userId="0765f517-00b2-4aae-b549-732583800795" providerId="ADAL" clId="{6458FC2C-1256-42EF-82B1-B9F1D600AFA5}" dt="2022-03-12T12:34:45.116" v="10"/>
      <pc:docMkLst>
        <pc:docMk/>
      </pc:docMkLst>
      <pc:sldChg chg="modTransition">
        <pc:chgData name="Hermans Cedric" userId="0765f517-00b2-4aae-b549-732583800795" providerId="ADAL" clId="{6458FC2C-1256-42EF-82B1-B9F1D600AFA5}" dt="2022-03-12T09:54:53.957" v="7"/>
        <pc:sldMkLst>
          <pc:docMk/>
          <pc:sldMk cId="2228050123" sldId="324"/>
        </pc:sldMkLst>
      </pc:sldChg>
      <pc:sldChg chg="modTransition">
        <pc:chgData name="Hermans Cedric" userId="0765f517-00b2-4aae-b549-732583800795" providerId="ADAL" clId="{6458FC2C-1256-42EF-82B1-B9F1D600AFA5}" dt="2022-03-12T09:54:53.957" v="7"/>
        <pc:sldMkLst>
          <pc:docMk/>
          <pc:sldMk cId="3266424404" sldId="325"/>
        </pc:sldMkLst>
      </pc:sldChg>
      <pc:sldChg chg="modTransition">
        <pc:chgData name="Hermans Cedric" userId="0765f517-00b2-4aae-b549-732583800795" providerId="ADAL" clId="{6458FC2C-1256-42EF-82B1-B9F1D600AFA5}" dt="2022-03-12T09:54:53.957" v="7"/>
        <pc:sldMkLst>
          <pc:docMk/>
          <pc:sldMk cId="3610603186" sldId="326"/>
        </pc:sldMkLst>
      </pc:sldChg>
      <pc:sldChg chg="modTransition">
        <pc:chgData name="Hermans Cedric" userId="0765f517-00b2-4aae-b549-732583800795" providerId="ADAL" clId="{6458FC2C-1256-42EF-82B1-B9F1D600AFA5}" dt="2022-03-12T09:54:53.957" v="7"/>
        <pc:sldMkLst>
          <pc:docMk/>
          <pc:sldMk cId="1610408959" sldId="327"/>
        </pc:sldMkLst>
      </pc:sldChg>
      <pc:sldChg chg="modTransition">
        <pc:chgData name="Hermans Cedric" userId="0765f517-00b2-4aae-b549-732583800795" providerId="ADAL" clId="{6458FC2C-1256-42EF-82B1-B9F1D600AFA5}" dt="2022-03-12T09:54:53.957" v="7"/>
        <pc:sldMkLst>
          <pc:docMk/>
          <pc:sldMk cId="1017768038" sldId="328"/>
        </pc:sldMkLst>
      </pc:sldChg>
      <pc:sldChg chg="add">
        <pc:chgData name="Hermans Cedric" userId="0765f517-00b2-4aae-b549-732583800795" providerId="ADAL" clId="{6458FC2C-1256-42EF-82B1-B9F1D600AFA5}" dt="2022-03-12T12:34:45.116" v="10"/>
        <pc:sldMkLst>
          <pc:docMk/>
          <pc:sldMk cId="3235528356" sldId="330"/>
        </pc:sldMkLst>
      </pc:sldChg>
      <pc:sldChg chg="modTransition">
        <pc:chgData name="Hermans Cedric" userId="0765f517-00b2-4aae-b549-732583800795" providerId="ADAL" clId="{6458FC2C-1256-42EF-82B1-B9F1D600AFA5}" dt="2022-03-12T09:54:53.957" v="7"/>
        <pc:sldMkLst>
          <pc:docMk/>
          <pc:sldMk cId="3586584501" sldId="331"/>
        </pc:sldMkLst>
      </pc:sldChg>
      <pc:sldChg chg="modTransition">
        <pc:chgData name="Hermans Cedric" userId="0765f517-00b2-4aae-b549-732583800795" providerId="ADAL" clId="{6458FC2C-1256-42EF-82B1-B9F1D600AFA5}" dt="2022-03-12T09:54:53.957" v="7"/>
        <pc:sldMkLst>
          <pc:docMk/>
          <pc:sldMk cId="2164602592" sldId="332"/>
        </pc:sldMkLst>
      </pc:sldChg>
      <pc:sldChg chg="modTransition">
        <pc:chgData name="Hermans Cedric" userId="0765f517-00b2-4aae-b549-732583800795" providerId="ADAL" clId="{6458FC2C-1256-42EF-82B1-B9F1D600AFA5}" dt="2022-03-12T09:54:53.957" v="7"/>
        <pc:sldMkLst>
          <pc:docMk/>
          <pc:sldMk cId="3837215446" sldId="334"/>
        </pc:sldMkLst>
      </pc:sldChg>
      <pc:sldChg chg="modTransition">
        <pc:chgData name="Hermans Cedric" userId="0765f517-00b2-4aae-b549-732583800795" providerId="ADAL" clId="{6458FC2C-1256-42EF-82B1-B9F1D600AFA5}" dt="2022-03-12T09:54:53.957" v="7"/>
        <pc:sldMkLst>
          <pc:docMk/>
          <pc:sldMk cId="698008704" sldId="335"/>
        </pc:sldMkLst>
      </pc:sldChg>
      <pc:sldChg chg="modTransition">
        <pc:chgData name="Hermans Cedric" userId="0765f517-00b2-4aae-b549-732583800795" providerId="ADAL" clId="{6458FC2C-1256-42EF-82B1-B9F1D600AFA5}" dt="2022-03-12T09:54:53.957" v="7"/>
        <pc:sldMkLst>
          <pc:docMk/>
          <pc:sldMk cId="1056988477" sldId="336"/>
        </pc:sldMkLst>
      </pc:sldChg>
      <pc:sldChg chg="addSp delSp modTransition">
        <pc:chgData name="Hermans Cedric" userId="0765f517-00b2-4aae-b549-732583800795" providerId="ADAL" clId="{6458FC2C-1256-42EF-82B1-B9F1D600AFA5}" dt="2022-03-12T12:34:39.248" v="9"/>
        <pc:sldMkLst>
          <pc:docMk/>
          <pc:sldMk cId="398176914" sldId="337"/>
        </pc:sldMkLst>
        <pc:spChg chg="add del">
          <ac:chgData name="Hermans Cedric" userId="0765f517-00b2-4aae-b549-732583800795" providerId="ADAL" clId="{6458FC2C-1256-42EF-82B1-B9F1D600AFA5}" dt="2022-03-12T12:34:39.248" v="9"/>
          <ac:spMkLst>
            <pc:docMk/>
            <pc:sldMk cId="398176914" sldId="337"/>
            <ac:spMk id="2" creationId="{F029B484-8BF4-46ED-9F62-72A9369F3E58}"/>
          </ac:spMkLst>
        </pc:spChg>
        <pc:picChg chg="add del">
          <ac:chgData name="Hermans Cedric" userId="0765f517-00b2-4aae-b549-732583800795" providerId="ADAL" clId="{6458FC2C-1256-42EF-82B1-B9F1D600AFA5}" dt="2022-03-12T12:34:39.248" v="9"/>
          <ac:picMkLst>
            <pc:docMk/>
            <pc:sldMk cId="398176914" sldId="337"/>
            <ac:picMk id="1026" creationId="{E38BA4D0-07BB-42E5-96B1-E70966F3B3C6}"/>
          </ac:picMkLst>
        </pc:picChg>
      </pc:sldChg>
      <pc:sldChg chg="modTransition">
        <pc:chgData name="Hermans Cedric" userId="0765f517-00b2-4aae-b549-732583800795" providerId="ADAL" clId="{6458FC2C-1256-42EF-82B1-B9F1D600AFA5}" dt="2022-03-12T09:54:53.957" v="7"/>
        <pc:sldMkLst>
          <pc:docMk/>
          <pc:sldMk cId="3786471549" sldId="338"/>
        </pc:sldMkLst>
      </pc:sldChg>
      <pc:sldChg chg="modTransition">
        <pc:chgData name="Hermans Cedric" userId="0765f517-00b2-4aae-b549-732583800795" providerId="ADAL" clId="{6458FC2C-1256-42EF-82B1-B9F1D600AFA5}" dt="2022-03-12T09:54:53.957" v="7"/>
        <pc:sldMkLst>
          <pc:docMk/>
          <pc:sldMk cId="1744511078" sldId="339"/>
        </pc:sldMkLst>
      </pc:sldChg>
      <pc:sldChg chg="modTransition">
        <pc:chgData name="Hermans Cedric" userId="0765f517-00b2-4aae-b549-732583800795" providerId="ADAL" clId="{6458FC2C-1256-42EF-82B1-B9F1D600AFA5}" dt="2022-03-12T09:54:53.957" v="7"/>
        <pc:sldMkLst>
          <pc:docMk/>
          <pc:sldMk cId="601330154" sldId="3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5D448-7916-4A92-963C-C027AA6C593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BE"/>
        </a:p>
      </dgm:t>
    </dgm:pt>
    <dgm:pt modelId="{A308D0A4-4FB8-44C5-B802-25EA643DC5F1}">
      <dgm:prSet phldrT="[Tekst]" custT="1"/>
      <dgm:spPr/>
      <dgm:t>
        <a:bodyPr/>
        <a:lstStyle/>
        <a:p>
          <a:r>
            <a:rPr lang="nl-BE" sz="3800" b="1" cap="small" baseline="0" dirty="0">
              <a:solidFill>
                <a:sysClr val="windowText" lastClr="000000"/>
              </a:solidFill>
            </a:rPr>
            <a:t>Bioinformatics</a:t>
          </a:r>
        </a:p>
      </dgm:t>
    </dgm:pt>
    <dgm:pt modelId="{9BCEDC6F-1E5E-4DD4-92B9-04EFA32401D2}" type="parTrans" cxnId="{078935C9-9F8B-4855-A96E-0A28DCC476BE}">
      <dgm:prSet/>
      <dgm:spPr/>
      <dgm:t>
        <a:bodyPr/>
        <a:lstStyle/>
        <a:p>
          <a:endParaRPr lang="nl-BE">
            <a:solidFill>
              <a:sysClr val="windowText" lastClr="000000"/>
            </a:solidFill>
          </a:endParaRPr>
        </a:p>
      </dgm:t>
    </dgm:pt>
    <dgm:pt modelId="{F426186B-CAC0-4114-BA95-2FC3DE2B4986}" type="sibTrans" cxnId="{078935C9-9F8B-4855-A96E-0A28DCC476BE}">
      <dgm:prSet/>
      <dgm:spPr/>
      <dgm:t>
        <a:bodyPr/>
        <a:lstStyle/>
        <a:p>
          <a:endParaRPr lang="nl-BE">
            <a:solidFill>
              <a:sysClr val="windowText" lastClr="000000"/>
            </a:solidFill>
          </a:endParaRPr>
        </a:p>
      </dgm:t>
    </dgm:pt>
    <dgm:pt modelId="{3142CEFC-4BC7-4F25-AB23-12B7F5105393}">
      <dgm:prSet phldrT="[Tekst]"/>
      <dgm:spPr/>
      <dgm:t>
        <a:bodyPr/>
        <a:lstStyle/>
        <a:p>
          <a:r>
            <a:rPr lang="nl-BE" cap="small" baseline="0" dirty="0" err="1">
              <a:solidFill>
                <a:sysClr val="windowText" lastClr="000000"/>
              </a:solidFill>
            </a:rPr>
            <a:t>Molecular</a:t>
          </a:r>
          <a:r>
            <a:rPr lang="nl-BE" cap="small" baseline="0" dirty="0">
              <a:solidFill>
                <a:sysClr val="windowText" lastClr="000000"/>
              </a:solidFill>
            </a:rPr>
            <a:t> </a:t>
          </a:r>
          <a:r>
            <a:rPr lang="nl-BE" cap="small" baseline="0" dirty="0" err="1">
              <a:solidFill>
                <a:sysClr val="windowText" lastClr="000000"/>
              </a:solidFill>
            </a:rPr>
            <a:t>biology</a:t>
          </a:r>
          <a:endParaRPr lang="nl-BE" cap="small" baseline="0" dirty="0">
            <a:solidFill>
              <a:sysClr val="windowText" lastClr="000000"/>
            </a:solidFill>
          </a:endParaRPr>
        </a:p>
      </dgm:t>
    </dgm:pt>
    <dgm:pt modelId="{63D5A15C-53E3-471D-8DEA-3F9E02E1FA53}" type="parTrans" cxnId="{4D7EB394-EFB4-4933-BFD7-9C449CCFF81C}">
      <dgm:prSet/>
      <dgm:spPr/>
      <dgm:t>
        <a:bodyPr/>
        <a:lstStyle/>
        <a:p>
          <a:endParaRPr lang="nl-BE">
            <a:solidFill>
              <a:sysClr val="windowText" lastClr="000000"/>
            </a:solidFill>
          </a:endParaRPr>
        </a:p>
      </dgm:t>
    </dgm:pt>
    <dgm:pt modelId="{D015C8BF-247E-499D-BFA9-8E309B0CFABD}" type="sibTrans" cxnId="{4D7EB394-EFB4-4933-BFD7-9C449CCFF81C}">
      <dgm:prSet/>
      <dgm:spPr/>
      <dgm:t>
        <a:bodyPr/>
        <a:lstStyle/>
        <a:p>
          <a:endParaRPr lang="nl-BE">
            <a:solidFill>
              <a:sysClr val="windowText" lastClr="000000"/>
            </a:solidFill>
          </a:endParaRPr>
        </a:p>
      </dgm:t>
    </dgm:pt>
    <dgm:pt modelId="{A3B4AE29-9044-48E1-A412-1A15A2CE0E30}">
      <dgm:prSet phldrT="[Tekst]"/>
      <dgm:spPr/>
      <dgm:t>
        <a:bodyPr/>
        <a:lstStyle/>
        <a:p>
          <a:r>
            <a:rPr lang="nl-BE" cap="small" baseline="0" dirty="0">
              <a:solidFill>
                <a:sysClr val="windowText" lastClr="000000"/>
              </a:solidFill>
            </a:rPr>
            <a:t>Information </a:t>
          </a:r>
          <a:r>
            <a:rPr lang="nl-BE" cap="small" baseline="0" dirty="0" err="1">
              <a:solidFill>
                <a:sysClr val="windowText" lastClr="000000"/>
              </a:solidFill>
            </a:rPr>
            <a:t>technologies</a:t>
          </a:r>
          <a:endParaRPr lang="nl-BE" cap="small" baseline="0" dirty="0">
            <a:solidFill>
              <a:sysClr val="windowText" lastClr="000000"/>
            </a:solidFill>
          </a:endParaRPr>
        </a:p>
      </dgm:t>
    </dgm:pt>
    <dgm:pt modelId="{7B99F27D-FC20-4365-B9EE-5092E2A4C786}" type="parTrans" cxnId="{847460EA-FDD8-4575-9D72-78E917B0EB17}">
      <dgm:prSet/>
      <dgm:spPr/>
      <dgm:t>
        <a:bodyPr/>
        <a:lstStyle/>
        <a:p>
          <a:endParaRPr lang="nl-BE">
            <a:solidFill>
              <a:sysClr val="windowText" lastClr="000000"/>
            </a:solidFill>
          </a:endParaRPr>
        </a:p>
      </dgm:t>
    </dgm:pt>
    <dgm:pt modelId="{59E9E103-7389-4EF4-BE54-5D31F29FB49F}" type="sibTrans" cxnId="{847460EA-FDD8-4575-9D72-78E917B0EB17}">
      <dgm:prSet/>
      <dgm:spPr/>
      <dgm:t>
        <a:bodyPr/>
        <a:lstStyle/>
        <a:p>
          <a:endParaRPr lang="nl-BE">
            <a:solidFill>
              <a:sysClr val="windowText" lastClr="000000"/>
            </a:solidFill>
          </a:endParaRPr>
        </a:p>
      </dgm:t>
    </dgm:pt>
    <dgm:pt modelId="{7D10450B-408F-4F80-81DE-1972735D6903}" type="pres">
      <dgm:prSet presAssocID="{B2D5D448-7916-4A92-963C-C027AA6C5930}" presName="cycle" presStyleCnt="0">
        <dgm:presLayoutVars>
          <dgm:chMax val="1"/>
          <dgm:dir/>
          <dgm:animLvl val="ctr"/>
          <dgm:resizeHandles val="exact"/>
        </dgm:presLayoutVars>
      </dgm:prSet>
      <dgm:spPr/>
    </dgm:pt>
    <dgm:pt modelId="{12359F18-E9F7-4441-98BA-A4C2A0DD285B}" type="pres">
      <dgm:prSet presAssocID="{A308D0A4-4FB8-44C5-B802-25EA643DC5F1}" presName="centerShape" presStyleLbl="node0" presStyleIdx="0" presStyleCnt="1" custScaleX="142695" custScaleY="78826" custLinFactNeighborX="16342" custLinFactNeighborY="5953"/>
      <dgm:spPr/>
    </dgm:pt>
    <dgm:pt modelId="{E6A4B5B1-1403-4732-A92D-E29FEB7611D1}" type="pres">
      <dgm:prSet presAssocID="{63D5A15C-53E3-471D-8DEA-3F9E02E1FA53}" presName="parTrans" presStyleLbl="bgSibTrans2D1" presStyleIdx="0" presStyleCnt="2"/>
      <dgm:spPr/>
    </dgm:pt>
    <dgm:pt modelId="{96EA9615-C443-4558-A61C-0107F8BF2658}" type="pres">
      <dgm:prSet presAssocID="{3142CEFC-4BC7-4F25-AB23-12B7F5105393}" presName="node" presStyleLbl="node1" presStyleIdx="0" presStyleCnt="2" custRadScaleRad="80144" custRadScaleInc="-1525">
        <dgm:presLayoutVars>
          <dgm:bulletEnabled val="1"/>
        </dgm:presLayoutVars>
      </dgm:prSet>
      <dgm:spPr/>
    </dgm:pt>
    <dgm:pt modelId="{636EF593-9321-45FE-8F9C-049614969C50}" type="pres">
      <dgm:prSet presAssocID="{7B99F27D-FC20-4365-B9EE-5092E2A4C786}" presName="parTrans" presStyleLbl="bgSibTrans2D1" presStyleIdx="1" presStyleCnt="2"/>
      <dgm:spPr/>
    </dgm:pt>
    <dgm:pt modelId="{E3A0AC8A-8FF2-412F-AF5E-0DBF665674D0}" type="pres">
      <dgm:prSet presAssocID="{A3B4AE29-9044-48E1-A412-1A15A2CE0E30}" presName="node" presStyleLbl="node1" presStyleIdx="1" presStyleCnt="2" custRadScaleRad="112675" custRadScaleInc="-4972">
        <dgm:presLayoutVars>
          <dgm:bulletEnabled val="1"/>
        </dgm:presLayoutVars>
      </dgm:prSet>
      <dgm:spPr/>
    </dgm:pt>
  </dgm:ptLst>
  <dgm:cxnLst>
    <dgm:cxn modelId="{7CFF2008-EAED-4A28-A693-64B10049F22E}" type="presOf" srcId="{B2D5D448-7916-4A92-963C-C027AA6C5930}" destId="{7D10450B-408F-4F80-81DE-1972735D6903}" srcOrd="0" destOrd="0" presId="urn:microsoft.com/office/officeart/2005/8/layout/radial4"/>
    <dgm:cxn modelId="{5E04ED0B-703E-4306-8F81-F4C30549EEDE}" type="presOf" srcId="{7B99F27D-FC20-4365-B9EE-5092E2A4C786}" destId="{636EF593-9321-45FE-8F9C-049614969C50}" srcOrd="0" destOrd="0" presId="urn:microsoft.com/office/officeart/2005/8/layout/radial4"/>
    <dgm:cxn modelId="{733BA415-B0C0-4295-AD19-6C583664675D}" type="presOf" srcId="{A308D0A4-4FB8-44C5-B802-25EA643DC5F1}" destId="{12359F18-E9F7-4441-98BA-A4C2A0DD285B}" srcOrd="0" destOrd="0" presId="urn:microsoft.com/office/officeart/2005/8/layout/radial4"/>
    <dgm:cxn modelId="{E3044476-43CD-4946-9B85-54A0927EA76D}" type="presOf" srcId="{63D5A15C-53E3-471D-8DEA-3F9E02E1FA53}" destId="{E6A4B5B1-1403-4732-A92D-E29FEB7611D1}" srcOrd="0" destOrd="0" presId="urn:microsoft.com/office/officeart/2005/8/layout/radial4"/>
    <dgm:cxn modelId="{4D7EB394-EFB4-4933-BFD7-9C449CCFF81C}" srcId="{A308D0A4-4FB8-44C5-B802-25EA643DC5F1}" destId="{3142CEFC-4BC7-4F25-AB23-12B7F5105393}" srcOrd="0" destOrd="0" parTransId="{63D5A15C-53E3-471D-8DEA-3F9E02E1FA53}" sibTransId="{D015C8BF-247E-499D-BFA9-8E309B0CFABD}"/>
    <dgm:cxn modelId="{00CEDDAB-9D30-4A86-94CB-79603923C0F5}" type="presOf" srcId="{3142CEFC-4BC7-4F25-AB23-12B7F5105393}" destId="{96EA9615-C443-4558-A61C-0107F8BF2658}" srcOrd="0" destOrd="0" presId="urn:microsoft.com/office/officeart/2005/8/layout/radial4"/>
    <dgm:cxn modelId="{078935C9-9F8B-4855-A96E-0A28DCC476BE}" srcId="{B2D5D448-7916-4A92-963C-C027AA6C5930}" destId="{A308D0A4-4FB8-44C5-B802-25EA643DC5F1}" srcOrd="0" destOrd="0" parTransId="{9BCEDC6F-1E5E-4DD4-92B9-04EFA32401D2}" sibTransId="{F426186B-CAC0-4114-BA95-2FC3DE2B4986}"/>
    <dgm:cxn modelId="{4EE325D1-7183-4D1F-BF01-B4C45B2B6E20}" type="presOf" srcId="{A3B4AE29-9044-48E1-A412-1A15A2CE0E30}" destId="{E3A0AC8A-8FF2-412F-AF5E-0DBF665674D0}" srcOrd="0" destOrd="0" presId="urn:microsoft.com/office/officeart/2005/8/layout/radial4"/>
    <dgm:cxn modelId="{847460EA-FDD8-4575-9D72-78E917B0EB17}" srcId="{A308D0A4-4FB8-44C5-B802-25EA643DC5F1}" destId="{A3B4AE29-9044-48E1-A412-1A15A2CE0E30}" srcOrd="1" destOrd="0" parTransId="{7B99F27D-FC20-4365-B9EE-5092E2A4C786}" sibTransId="{59E9E103-7389-4EF4-BE54-5D31F29FB49F}"/>
    <dgm:cxn modelId="{C417E62C-0983-4BB7-9079-2EC4B42B859B}" type="presParOf" srcId="{7D10450B-408F-4F80-81DE-1972735D6903}" destId="{12359F18-E9F7-4441-98BA-A4C2A0DD285B}" srcOrd="0" destOrd="0" presId="urn:microsoft.com/office/officeart/2005/8/layout/radial4"/>
    <dgm:cxn modelId="{6530E3D3-9B90-4157-89C5-A6F360EAB6D0}" type="presParOf" srcId="{7D10450B-408F-4F80-81DE-1972735D6903}" destId="{E6A4B5B1-1403-4732-A92D-E29FEB7611D1}" srcOrd="1" destOrd="0" presId="urn:microsoft.com/office/officeart/2005/8/layout/radial4"/>
    <dgm:cxn modelId="{F81704E2-D500-4D84-B4F9-50C6C67BDD7A}" type="presParOf" srcId="{7D10450B-408F-4F80-81DE-1972735D6903}" destId="{96EA9615-C443-4558-A61C-0107F8BF2658}" srcOrd="2" destOrd="0" presId="urn:microsoft.com/office/officeart/2005/8/layout/radial4"/>
    <dgm:cxn modelId="{C9D29CF7-471A-4988-808F-80D54121F8F6}" type="presParOf" srcId="{7D10450B-408F-4F80-81DE-1972735D6903}" destId="{636EF593-9321-45FE-8F9C-049614969C50}" srcOrd="3" destOrd="0" presId="urn:microsoft.com/office/officeart/2005/8/layout/radial4"/>
    <dgm:cxn modelId="{185C84A6-A9F4-4E1B-A4B3-481F4046005E}" type="presParOf" srcId="{7D10450B-408F-4F80-81DE-1972735D6903}" destId="{E3A0AC8A-8FF2-412F-AF5E-0DBF665674D0}"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0E288-BE73-410E-B8EA-25820AC84C50}"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nl-NL"/>
        </a:p>
      </dgm:t>
    </dgm:pt>
    <dgm:pt modelId="{D97C0C36-923A-4753-B097-CF85DD578352}">
      <dgm:prSet phldrT="[Tekst]"/>
      <dgm:spPr/>
      <dgm:t>
        <a:bodyPr/>
        <a:lstStyle/>
        <a:p>
          <a:r>
            <a:rPr lang="nl-NL" dirty="0"/>
            <a:t>“wet-lab” </a:t>
          </a:r>
          <a:r>
            <a:rPr lang="nl-NL" dirty="0" err="1"/>
            <a:t>technician</a:t>
          </a:r>
          <a:endParaRPr lang="nl-NL" dirty="0"/>
        </a:p>
      </dgm:t>
    </dgm:pt>
    <dgm:pt modelId="{967F99AA-C1D6-4202-8FD5-12EE874AB0B4}" type="parTrans" cxnId="{9006490E-EFD4-40A1-A9E9-16C68EB7DA83}">
      <dgm:prSet/>
      <dgm:spPr/>
      <dgm:t>
        <a:bodyPr/>
        <a:lstStyle/>
        <a:p>
          <a:endParaRPr lang="nl-NL"/>
        </a:p>
      </dgm:t>
    </dgm:pt>
    <dgm:pt modelId="{9C9E02F2-38A5-4A92-B62E-A2BAB7939EA4}" type="sibTrans" cxnId="{9006490E-EFD4-40A1-A9E9-16C68EB7DA83}">
      <dgm:prSet/>
      <dgm:spPr/>
      <dgm:t>
        <a:bodyPr/>
        <a:lstStyle/>
        <a:p>
          <a:endParaRPr lang="nl-NL"/>
        </a:p>
      </dgm:t>
    </dgm:pt>
    <dgm:pt modelId="{7D3B936C-2D7B-4D58-8F56-DBAE0A13CBA9}">
      <dgm:prSet phldrT="[Tekst]"/>
      <dgm:spPr/>
      <dgm:t>
        <a:bodyPr/>
        <a:lstStyle/>
        <a:p>
          <a:r>
            <a:rPr lang="nl-NL" dirty="0"/>
            <a:t>“dry-lab” </a:t>
          </a:r>
          <a:r>
            <a:rPr lang="nl-NL" dirty="0" err="1"/>
            <a:t>technician</a:t>
          </a:r>
          <a:endParaRPr lang="nl-NL" dirty="0"/>
        </a:p>
      </dgm:t>
    </dgm:pt>
    <dgm:pt modelId="{7FFB41A0-D97B-4ABB-B88C-A199A9D08EA8}" type="parTrans" cxnId="{E2252DBC-C2B9-41B0-BCE4-E5997C401D1E}">
      <dgm:prSet/>
      <dgm:spPr/>
      <dgm:t>
        <a:bodyPr/>
        <a:lstStyle/>
        <a:p>
          <a:endParaRPr lang="nl-NL"/>
        </a:p>
      </dgm:t>
    </dgm:pt>
    <dgm:pt modelId="{84F21952-4330-4CC7-BF99-1BC2B8301A11}" type="sibTrans" cxnId="{E2252DBC-C2B9-41B0-BCE4-E5997C401D1E}">
      <dgm:prSet/>
      <dgm:spPr/>
      <dgm:t>
        <a:bodyPr/>
        <a:lstStyle/>
        <a:p>
          <a:endParaRPr lang="nl-NL"/>
        </a:p>
      </dgm:t>
    </dgm:pt>
    <dgm:pt modelId="{CB963216-98E2-4F99-82E9-FF43FF2D35CB}" type="pres">
      <dgm:prSet presAssocID="{8010E288-BE73-410E-B8EA-25820AC84C50}" presName="Name0" presStyleCnt="0">
        <dgm:presLayoutVars>
          <dgm:chMax val="7"/>
          <dgm:chPref val="7"/>
          <dgm:dir/>
          <dgm:animLvl val="lvl"/>
        </dgm:presLayoutVars>
      </dgm:prSet>
      <dgm:spPr/>
    </dgm:pt>
    <dgm:pt modelId="{08DD8836-FAEE-49BE-B02E-C8A1D34E90B3}" type="pres">
      <dgm:prSet presAssocID="{D97C0C36-923A-4753-B097-CF85DD578352}" presName="Accent1" presStyleCnt="0"/>
      <dgm:spPr/>
    </dgm:pt>
    <dgm:pt modelId="{19800CAC-8A6C-427C-9B59-1B9434E2DA32}" type="pres">
      <dgm:prSet presAssocID="{D97C0C36-923A-4753-B097-CF85DD578352}" presName="Accent" presStyleLbl="node1" presStyleIdx="0" presStyleCnt="2"/>
      <dgm:spPr/>
    </dgm:pt>
    <dgm:pt modelId="{5C68A5B1-CAC0-45A5-9F44-5992F142F10D}" type="pres">
      <dgm:prSet presAssocID="{D97C0C36-923A-4753-B097-CF85DD578352}" presName="Parent1" presStyleLbl="revTx" presStyleIdx="0" presStyleCnt="2">
        <dgm:presLayoutVars>
          <dgm:chMax val="1"/>
          <dgm:chPref val="1"/>
          <dgm:bulletEnabled val="1"/>
        </dgm:presLayoutVars>
      </dgm:prSet>
      <dgm:spPr/>
    </dgm:pt>
    <dgm:pt modelId="{D706ED0E-F586-47BF-B11E-B299C59FA46D}" type="pres">
      <dgm:prSet presAssocID="{7D3B936C-2D7B-4D58-8F56-DBAE0A13CBA9}" presName="Accent2" presStyleCnt="0"/>
      <dgm:spPr/>
    </dgm:pt>
    <dgm:pt modelId="{554AC6F1-3E90-4C3D-BDDE-49EFA4BA6133}" type="pres">
      <dgm:prSet presAssocID="{7D3B936C-2D7B-4D58-8F56-DBAE0A13CBA9}" presName="Accent" presStyleLbl="node1" presStyleIdx="1" presStyleCnt="2"/>
      <dgm:spPr/>
    </dgm:pt>
    <dgm:pt modelId="{1BD3F35D-EE78-494F-8A60-2B111B380940}" type="pres">
      <dgm:prSet presAssocID="{7D3B936C-2D7B-4D58-8F56-DBAE0A13CBA9}" presName="Parent2" presStyleLbl="revTx" presStyleIdx="1" presStyleCnt="2">
        <dgm:presLayoutVars>
          <dgm:chMax val="1"/>
          <dgm:chPref val="1"/>
          <dgm:bulletEnabled val="1"/>
        </dgm:presLayoutVars>
      </dgm:prSet>
      <dgm:spPr/>
    </dgm:pt>
  </dgm:ptLst>
  <dgm:cxnLst>
    <dgm:cxn modelId="{1C24160E-DCD1-41CF-AC26-8EDC45435547}" type="presOf" srcId="{D97C0C36-923A-4753-B097-CF85DD578352}" destId="{5C68A5B1-CAC0-45A5-9F44-5992F142F10D}" srcOrd="0" destOrd="0" presId="urn:microsoft.com/office/officeart/2009/layout/CircleArrowProcess"/>
    <dgm:cxn modelId="{9006490E-EFD4-40A1-A9E9-16C68EB7DA83}" srcId="{8010E288-BE73-410E-B8EA-25820AC84C50}" destId="{D97C0C36-923A-4753-B097-CF85DD578352}" srcOrd="0" destOrd="0" parTransId="{967F99AA-C1D6-4202-8FD5-12EE874AB0B4}" sibTransId="{9C9E02F2-38A5-4A92-B62E-A2BAB7939EA4}"/>
    <dgm:cxn modelId="{81006897-C187-46F5-AA7F-E5EEB92AB8C6}" type="presOf" srcId="{7D3B936C-2D7B-4D58-8F56-DBAE0A13CBA9}" destId="{1BD3F35D-EE78-494F-8A60-2B111B380940}" srcOrd="0" destOrd="0" presId="urn:microsoft.com/office/officeart/2009/layout/CircleArrowProcess"/>
    <dgm:cxn modelId="{E2252DBC-C2B9-41B0-BCE4-E5997C401D1E}" srcId="{8010E288-BE73-410E-B8EA-25820AC84C50}" destId="{7D3B936C-2D7B-4D58-8F56-DBAE0A13CBA9}" srcOrd="1" destOrd="0" parTransId="{7FFB41A0-D97B-4ABB-B88C-A199A9D08EA8}" sibTransId="{84F21952-4330-4CC7-BF99-1BC2B8301A11}"/>
    <dgm:cxn modelId="{2577CDCB-98A1-49A8-87A1-FDD54182E6EE}" type="presOf" srcId="{8010E288-BE73-410E-B8EA-25820AC84C50}" destId="{CB963216-98E2-4F99-82E9-FF43FF2D35CB}" srcOrd="0" destOrd="0" presId="urn:microsoft.com/office/officeart/2009/layout/CircleArrowProcess"/>
    <dgm:cxn modelId="{85EB835C-5C81-4F78-A954-E0D85C61F273}" type="presParOf" srcId="{CB963216-98E2-4F99-82E9-FF43FF2D35CB}" destId="{08DD8836-FAEE-49BE-B02E-C8A1D34E90B3}" srcOrd="0" destOrd="0" presId="urn:microsoft.com/office/officeart/2009/layout/CircleArrowProcess"/>
    <dgm:cxn modelId="{BFA3ED53-DD61-452B-A010-B47FDE1878C7}" type="presParOf" srcId="{08DD8836-FAEE-49BE-B02E-C8A1D34E90B3}" destId="{19800CAC-8A6C-427C-9B59-1B9434E2DA32}" srcOrd="0" destOrd="0" presId="urn:microsoft.com/office/officeart/2009/layout/CircleArrowProcess"/>
    <dgm:cxn modelId="{5BC99426-EBCA-4DDD-8689-A0802C95D389}" type="presParOf" srcId="{CB963216-98E2-4F99-82E9-FF43FF2D35CB}" destId="{5C68A5B1-CAC0-45A5-9F44-5992F142F10D}" srcOrd="1" destOrd="0" presId="urn:microsoft.com/office/officeart/2009/layout/CircleArrowProcess"/>
    <dgm:cxn modelId="{87C2143C-49F1-4D4E-B5BF-1535FFAA3AA7}" type="presParOf" srcId="{CB963216-98E2-4F99-82E9-FF43FF2D35CB}" destId="{D706ED0E-F586-47BF-B11E-B299C59FA46D}" srcOrd="2" destOrd="0" presId="urn:microsoft.com/office/officeart/2009/layout/CircleArrowProcess"/>
    <dgm:cxn modelId="{AF452E97-9EBC-489F-95CD-63D2BE23DD25}" type="presParOf" srcId="{D706ED0E-F586-47BF-B11E-B299C59FA46D}" destId="{554AC6F1-3E90-4C3D-BDDE-49EFA4BA6133}" srcOrd="0" destOrd="0" presId="urn:microsoft.com/office/officeart/2009/layout/CircleArrowProcess"/>
    <dgm:cxn modelId="{268781AC-A630-4BE7-8996-8BEA535B0CA3}" type="presParOf" srcId="{CB963216-98E2-4F99-82E9-FF43FF2D35CB}" destId="{1BD3F35D-EE78-494F-8A60-2B111B380940}"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CAA1B-0205-455B-901D-16043572A10E}"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nl-NL"/>
        </a:p>
      </dgm:t>
    </dgm:pt>
    <dgm:pt modelId="{8CB193DB-2661-4BAD-8428-BD39319CBFA1}">
      <dgm:prSet phldrT="[Tekst]" custT="1"/>
      <dgm:spPr/>
      <dgm:t>
        <a:bodyPr/>
        <a:lstStyle/>
        <a:p>
          <a:r>
            <a:rPr lang="en-GB" sz="2800" noProof="0" dirty="0"/>
            <a:t>ICT </a:t>
          </a:r>
          <a:br>
            <a:rPr lang="en-GB" sz="2800" noProof="0" dirty="0"/>
          </a:br>
          <a:r>
            <a:rPr lang="en-GB" sz="2800" noProof="0" dirty="0"/>
            <a:t>expert</a:t>
          </a:r>
        </a:p>
      </dgm:t>
    </dgm:pt>
    <dgm:pt modelId="{21EA7953-C3B0-433F-9D6F-05B72A84C01D}" type="parTrans" cxnId="{CD908297-38DA-4D5A-988A-FA1F5DD76638}">
      <dgm:prSet/>
      <dgm:spPr/>
      <dgm:t>
        <a:bodyPr/>
        <a:lstStyle/>
        <a:p>
          <a:endParaRPr lang="en-GB" sz="2000" noProof="0" dirty="0"/>
        </a:p>
      </dgm:t>
    </dgm:pt>
    <dgm:pt modelId="{60941583-77D1-4AE5-81CD-E56A621748E7}" type="sibTrans" cxnId="{CD908297-38DA-4D5A-988A-FA1F5DD76638}">
      <dgm:prSet/>
      <dgm:spPr/>
      <dgm:t>
        <a:bodyPr/>
        <a:lstStyle/>
        <a:p>
          <a:endParaRPr lang="en-GB" sz="2000" noProof="0" dirty="0"/>
        </a:p>
      </dgm:t>
    </dgm:pt>
    <dgm:pt modelId="{C56BF62C-DE29-4E21-B910-6323AD3A9136}">
      <dgm:prSet phldrT="[Tekst]" custT="1"/>
      <dgm:spPr/>
      <dgm:t>
        <a:bodyPr/>
        <a:lstStyle/>
        <a:p>
          <a:r>
            <a:rPr lang="en-GB" sz="2800" noProof="0" dirty="0"/>
            <a:t>Molecular biologist</a:t>
          </a:r>
        </a:p>
      </dgm:t>
    </dgm:pt>
    <dgm:pt modelId="{0C7F0DDC-1D6E-47A9-9B86-669E984EDD3B}" type="parTrans" cxnId="{D51A2D5A-8C57-44CD-B133-1C4913044524}">
      <dgm:prSet/>
      <dgm:spPr/>
      <dgm:t>
        <a:bodyPr/>
        <a:lstStyle/>
        <a:p>
          <a:endParaRPr lang="en-GB" sz="2000" noProof="0" dirty="0"/>
        </a:p>
      </dgm:t>
    </dgm:pt>
    <dgm:pt modelId="{29D3A6EE-0562-415F-A6DE-21FBF8FA1587}" type="sibTrans" cxnId="{D51A2D5A-8C57-44CD-B133-1C4913044524}">
      <dgm:prSet/>
      <dgm:spPr/>
      <dgm:t>
        <a:bodyPr/>
        <a:lstStyle/>
        <a:p>
          <a:endParaRPr lang="en-GB" sz="2000" noProof="0" dirty="0"/>
        </a:p>
      </dgm:t>
    </dgm:pt>
    <dgm:pt modelId="{9A27FD72-C808-4F98-8ED9-859106A082A4}" type="pres">
      <dgm:prSet presAssocID="{36ECAA1B-0205-455B-901D-16043572A10E}" presName="compositeShape" presStyleCnt="0">
        <dgm:presLayoutVars>
          <dgm:chMax val="2"/>
          <dgm:dir/>
          <dgm:resizeHandles val="exact"/>
        </dgm:presLayoutVars>
      </dgm:prSet>
      <dgm:spPr/>
    </dgm:pt>
    <dgm:pt modelId="{F07A5607-0A74-44FA-A665-B6A126C95837}" type="pres">
      <dgm:prSet presAssocID="{36ECAA1B-0205-455B-901D-16043572A10E}" presName="divider" presStyleLbl="fgShp" presStyleIdx="0" presStyleCnt="1"/>
      <dgm:spPr/>
    </dgm:pt>
    <dgm:pt modelId="{420D6652-6D2D-4A80-A364-223F0333C25D}" type="pres">
      <dgm:prSet presAssocID="{8CB193DB-2661-4BAD-8428-BD39319CBFA1}" presName="downArrow" presStyleLbl="node1" presStyleIdx="0" presStyleCnt="2"/>
      <dgm:spPr/>
    </dgm:pt>
    <dgm:pt modelId="{F310934F-2B2B-40CF-8985-99F37BE42633}" type="pres">
      <dgm:prSet presAssocID="{8CB193DB-2661-4BAD-8428-BD39319CBFA1}" presName="downArrowText" presStyleLbl="revTx" presStyleIdx="0" presStyleCnt="2" custScaleX="227215">
        <dgm:presLayoutVars>
          <dgm:bulletEnabled val="1"/>
        </dgm:presLayoutVars>
      </dgm:prSet>
      <dgm:spPr/>
    </dgm:pt>
    <dgm:pt modelId="{9E9D4425-D61C-4509-8BC4-4AE61DD4F65D}" type="pres">
      <dgm:prSet presAssocID="{C56BF62C-DE29-4E21-B910-6323AD3A9136}" presName="upArrow" presStyleLbl="node1" presStyleIdx="1" presStyleCnt="2"/>
      <dgm:spPr/>
    </dgm:pt>
    <dgm:pt modelId="{E8A20043-7908-45F0-ABB1-E84F7F94126B}" type="pres">
      <dgm:prSet presAssocID="{C56BF62C-DE29-4E21-B910-6323AD3A9136}" presName="upArrowText" presStyleLbl="revTx" presStyleIdx="1" presStyleCnt="2" custScaleX="178530">
        <dgm:presLayoutVars>
          <dgm:bulletEnabled val="1"/>
        </dgm:presLayoutVars>
      </dgm:prSet>
      <dgm:spPr/>
    </dgm:pt>
  </dgm:ptLst>
  <dgm:cxnLst>
    <dgm:cxn modelId="{1DFA8D4E-E148-4EA9-8BF6-50CFBAA2A931}" type="presOf" srcId="{C56BF62C-DE29-4E21-B910-6323AD3A9136}" destId="{E8A20043-7908-45F0-ABB1-E84F7F94126B}" srcOrd="0" destOrd="0" presId="urn:microsoft.com/office/officeart/2005/8/layout/arrow3"/>
    <dgm:cxn modelId="{32EC9D72-A660-4770-91EE-5842760039A1}" type="presOf" srcId="{36ECAA1B-0205-455B-901D-16043572A10E}" destId="{9A27FD72-C808-4F98-8ED9-859106A082A4}" srcOrd="0" destOrd="0" presId="urn:microsoft.com/office/officeart/2005/8/layout/arrow3"/>
    <dgm:cxn modelId="{D51A2D5A-8C57-44CD-B133-1C4913044524}" srcId="{36ECAA1B-0205-455B-901D-16043572A10E}" destId="{C56BF62C-DE29-4E21-B910-6323AD3A9136}" srcOrd="1" destOrd="0" parTransId="{0C7F0DDC-1D6E-47A9-9B86-669E984EDD3B}" sibTransId="{29D3A6EE-0562-415F-A6DE-21FBF8FA1587}"/>
    <dgm:cxn modelId="{CD908297-38DA-4D5A-988A-FA1F5DD76638}" srcId="{36ECAA1B-0205-455B-901D-16043572A10E}" destId="{8CB193DB-2661-4BAD-8428-BD39319CBFA1}" srcOrd="0" destOrd="0" parTransId="{21EA7953-C3B0-433F-9D6F-05B72A84C01D}" sibTransId="{60941583-77D1-4AE5-81CD-E56A621748E7}"/>
    <dgm:cxn modelId="{C8E2EFEF-8133-4DA9-89C4-CDA3CD59463A}" type="presOf" srcId="{8CB193DB-2661-4BAD-8428-BD39319CBFA1}" destId="{F310934F-2B2B-40CF-8985-99F37BE42633}" srcOrd="0" destOrd="0" presId="urn:microsoft.com/office/officeart/2005/8/layout/arrow3"/>
    <dgm:cxn modelId="{C86533B0-67DA-490B-A1CD-AD05E49CF395}" type="presParOf" srcId="{9A27FD72-C808-4F98-8ED9-859106A082A4}" destId="{F07A5607-0A74-44FA-A665-B6A126C95837}" srcOrd="0" destOrd="0" presId="urn:microsoft.com/office/officeart/2005/8/layout/arrow3"/>
    <dgm:cxn modelId="{D7FCC59E-513F-45E1-B11E-C1E657C5B048}" type="presParOf" srcId="{9A27FD72-C808-4F98-8ED9-859106A082A4}" destId="{420D6652-6D2D-4A80-A364-223F0333C25D}" srcOrd="1" destOrd="0" presId="urn:microsoft.com/office/officeart/2005/8/layout/arrow3"/>
    <dgm:cxn modelId="{79C7EDA3-8456-4B6D-8F4B-B9B904A2382C}" type="presParOf" srcId="{9A27FD72-C808-4F98-8ED9-859106A082A4}" destId="{F310934F-2B2B-40CF-8985-99F37BE42633}" srcOrd="2" destOrd="0" presId="urn:microsoft.com/office/officeart/2005/8/layout/arrow3"/>
    <dgm:cxn modelId="{DBB047E0-D69A-41F7-884A-58D8510BBF4F}" type="presParOf" srcId="{9A27FD72-C808-4F98-8ED9-859106A082A4}" destId="{9E9D4425-D61C-4509-8BC4-4AE61DD4F65D}" srcOrd="3" destOrd="0" presId="urn:microsoft.com/office/officeart/2005/8/layout/arrow3"/>
    <dgm:cxn modelId="{DC08EB24-36AF-4EE2-9526-37E51BF334D0}" type="presParOf" srcId="{9A27FD72-C808-4F98-8ED9-859106A082A4}" destId="{E8A20043-7908-45F0-ABB1-E84F7F94126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838D37-9362-4F31-9A05-5B73C0044B9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nl-BE"/>
        </a:p>
      </dgm:t>
    </dgm:pt>
    <dgm:pt modelId="{94A9B8C3-8097-499C-8162-704301E15587}">
      <dgm:prSet phldrT="[Tekst]" custT="1"/>
      <dgm:spPr/>
      <dgm:t>
        <a:bodyPr/>
        <a:lstStyle/>
        <a:p>
          <a:r>
            <a:rPr lang="en-GB" sz="2800" spc="-150" noProof="0">
              <a:solidFill>
                <a:sysClr val="windowText" lastClr="000000"/>
              </a:solidFill>
            </a:rPr>
            <a:t>Informatics</a:t>
          </a:r>
          <a:r>
            <a:rPr lang="en-GB" sz="2000" noProof="0">
              <a:solidFill>
                <a:sysClr val="windowText" lastClr="000000"/>
              </a:solidFill>
            </a:rPr>
            <a:t> </a:t>
          </a:r>
          <a:endParaRPr lang="en-GB" sz="2000" noProof="0" dirty="0">
            <a:solidFill>
              <a:sysClr val="windowText" lastClr="000000"/>
            </a:solidFill>
          </a:endParaRPr>
        </a:p>
      </dgm:t>
    </dgm:pt>
    <dgm:pt modelId="{A217F328-F3D0-481F-89A1-CDCBF156A4C9}" type="parTrans" cxnId="{879B67FC-BBCF-4236-825D-CA1D55C3D6F5}">
      <dgm:prSet/>
      <dgm:spPr/>
      <dgm:t>
        <a:bodyPr/>
        <a:lstStyle/>
        <a:p>
          <a:endParaRPr lang="nl-BE">
            <a:solidFill>
              <a:sysClr val="windowText" lastClr="000000"/>
            </a:solidFill>
          </a:endParaRPr>
        </a:p>
      </dgm:t>
    </dgm:pt>
    <dgm:pt modelId="{FE7E3338-0AE7-4F4F-B81C-3EC0DD174F1D}" type="sibTrans" cxnId="{879B67FC-BBCF-4236-825D-CA1D55C3D6F5}">
      <dgm:prSet/>
      <dgm:spPr/>
      <dgm:t>
        <a:bodyPr/>
        <a:lstStyle/>
        <a:p>
          <a:endParaRPr lang="nl-BE">
            <a:solidFill>
              <a:sysClr val="windowText" lastClr="000000"/>
            </a:solidFill>
          </a:endParaRPr>
        </a:p>
      </dgm:t>
    </dgm:pt>
    <dgm:pt modelId="{0CB6A0A3-0545-4432-AD44-FB8AD3BA6C47}">
      <dgm:prSet phldrT="[Tekst]" custT="1"/>
      <dgm:spPr/>
      <dgm:t>
        <a:bodyPr/>
        <a:lstStyle/>
        <a:p>
          <a:r>
            <a:rPr lang="en-GB" sz="2800" spc="-150" noProof="0">
              <a:solidFill>
                <a:sysClr val="windowText" lastClr="000000"/>
              </a:solidFill>
            </a:rPr>
            <a:t>Bioinformatics</a:t>
          </a:r>
          <a:endParaRPr lang="en-GB" sz="2000" spc="-150" noProof="0" dirty="0">
            <a:solidFill>
              <a:sysClr val="windowText" lastClr="000000"/>
            </a:solidFill>
          </a:endParaRPr>
        </a:p>
      </dgm:t>
    </dgm:pt>
    <dgm:pt modelId="{B1E74F05-FFF4-4B8B-9439-DCE13B4BEBED}" type="parTrans" cxnId="{1AB794A2-AEFB-405C-9265-92D330901278}">
      <dgm:prSet/>
      <dgm:spPr/>
      <dgm:t>
        <a:bodyPr/>
        <a:lstStyle/>
        <a:p>
          <a:endParaRPr lang="nl-BE">
            <a:solidFill>
              <a:sysClr val="windowText" lastClr="000000"/>
            </a:solidFill>
          </a:endParaRPr>
        </a:p>
      </dgm:t>
    </dgm:pt>
    <dgm:pt modelId="{B2D7CB84-93C8-4E2B-84EE-8D7DF31D5948}" type="sibTrans" cxnId="{1AB794A2-AEFB-405C-9265-92D330901278}">
      <dgm:prSet/>
      <dgm:spPr/>
      <dgm:t>
        <a:bodyPr/>
        <a:lstStyle/>
        <a:p>
          <a:endParaRPr lang="nl-BE">
            <a:solidFill>
              <a:sysClr val="windowText" lastClr="000000"/>
            </a:solidFill>
          </a:endParaRPr>
        </a:p>
      </dgm:t>
    </dgm:pt>
    <dgm:pt modelId="{513B282C-1F08-42A7-A7BE-E987AC5B1763}">
      <dgm:prSet phldrT="[Tekst]" custT="1"/>
      <dgm:spPr/>
      <dgm:t>
        <a:bodyPr/>
        <a:lstStyle/>
        <a:p>
          <a:r>
            <a:rPr lang="en-GB" sz="2800" spc="-150" noProof="0">
              <a:solidFill>
                <a:sysClr val="windowText" lastClr="000000"/>
              </a:solidFill>
            </a:rPr>
            <a:t>Programming</a:t>
          </a:r>
          <a:endParaRPr lang="en-GB" sz="2000" spc="-150" noProof="0" dirty="0">
            <a:solidFill>
              <a:sysClr val="windowText" lastClr="000000"/>
            </a:solidFill>
          </a:endParaRPr>
        </a:p>
      </dgm:t>
    </dgm:pt>
    <dgm:pt modelId="{66416097-BB15-4107-A7B5-078189EE0356}" type="parTrans" cxnId="{4DFDC1DB-B881-4DDB-97CE-7C9E56F47E1A}">
      <dgm:prSet/>
      <dgm:spPr/>
      <dgm:t>
        <a:bodyPr/>
        <a:lstStyle/>
        <a:p>
          <a:endParaRPr lang="nl-BE">
            <a:solidFill>
              <a:sysClr val="windowText" lastClr="000000"/>
            </a:solidFill>
          </a:endParaRPr>
        </a:p>
      </dgm:t>
    </dgm:pt>
    <dgm:pt modelId="{C08A0F73-5138-48CE-9AD4-B3A8E372CAEF}" type="sibTrans" cxnId="{4DFDC1DB-B881-4DDB-97CE-7C9E56F47E1A}">
      <dgm:prSet/>
      <dgm:spPr/>
      <dgm:t>
        <a:bodyPr/>
        <a:lstStyle/>
        <a:p>
          <a:endParaRPr lang="nl-BE">
            <a:solidFill>
              <a:sysClr val="windowText" lastClr="000000"/>
            </a:solidFill>
          </a:endParaRPr>
        </a:p>
      </dgm:t>
    </dgm:pt>
    <dgm:pt modelId="{160FE297-1340-453F-8FC2-11905B7CD708}">
      <dgm:prSet phldrT="[Tekst]"/>
      <dgm:spPr/>
      <dgm:t>
        <a:bodyPr/>
        <a:lstStyle/>
        <a:p>
          <a:r>
            <a:rPr lang="en-GB" noProof="0" dirty="0">
              <a:solidFill>
                <a:sysClr val="windowText" lastClr="000000"/>
              </a:solidFill>
            </a:rPr>
            <a:t>Work in a Linux environment (BIT 01)</a:t>
          </a:r>
        </a:p>
      </dgm:t>
    </dgm:pt>
    <dgm:pt modelId="{023E11C2-FCEA-48B4-BDF6-3A95614E7377}" type="parTrans" cxnId="{1802AEFC-2323-436E-B9D2-DBE4A0F1021A}">
      <dgm:prSet/>
      <dgm:spPr/>
      <dgm:t>
        <a:bodyPr/>
        <a:lstStyle/>
        <a:p>
          <a:endParaRPr lang="nl-BE">
            <a:solidFill>
              <a:sysClr val="windowText" lastClr="000000"/>
            </a:solidFill>
          </a:endParaRPr>
        </a:p>
      </dgm:t>
    </dgm:pt>
    <dgm:pt modelId="{8D64F64A-AF2C-443A-A14B-26C545A5BC54}" type="sibTrans" cxnId="{1802AEFC-2323-436E-B9D2-DBE4A0F1021A}">
      <dgm:prSet/>
      <dgm:spPr/>
      <dgm:t>
        <a:bodyPr/>
        <a:lstStyle/>
        <a:p>
          <a:endParaRPr lang="nl-BE">
            <a:solidFill>
              <a:sysClr val="windowText" lastClr="000000"/>
            </a:solidFill>
          </a:endParaRPr>
        </a:p>
      </dgm:t>
    </dgm:pt>
    <dgm:pt modelId="{073C98E9-914B-46D8-96AB-EA2CA5409E7D}">
      <dgm:prSet phldrT="[Tekst]"/>
      <dgm:spPr/>
      <dgm:t>
        <a:bodyPr/>
        <a:lstStyle/>
        <a:p>
          <a:r>
            <a:rPr lang="en-GB" noProof="0" dirty="0">
              <a:solidFill>
                <a:sysClr val="windowText" lastClr="000000"/>
              </a:solidFill>
            </a:rPr>
            <a:t>Visualisation and modelling of biological structures (BIT 03)</a:t>
          </a:r>
        </a:p>
      </dgm:t>
    </dgm:pt>
    <dgm:pt modelId="{64940945-AEB6-4AFD-87E7-7F8B6DCC8F4B}" type="parTrans" cxnId="{77DAEDDD-2150-418F-8167-758E4EE552F5}">
      <dgm:prSet/>
      <dgm:spPr/>
      <dgm:t>
        <a:bodyPr/>
        <a:lstStyle/>
        <a:p>
          <a:endParaRPr lang="nl-BE">
            <a:solidFill>
              <a:sysClr val="windowText" lastClr="000000"/>
            </a:solidFill>
          </a:endParaRPr>
        </a:p>
      </dgm:t>
    </dgm:pt>
    <dgm:pt modelId="{37D42905-F47C-43ED-83D4-0D9000E4EA2A}" type="sibTrans" cxnId="{77DAEDDD-2150-418F-8167-758E4EE552F5}">
      <dgm:prSet/>
      <dgm:spPr/>
      <dgm:t>
        <a:bodyPr/>
        <a:lstStyle/>
        <a:p>
          <a:endParaRPr lang="nl-BE">
            <a:solidFill>
              <a:sysClr val="windowText" lastClr="000000"/>
            </a:solidFill>
          </a:endParaRPr>
        </a:p>
      </dgm:t>
    </dgm:pt>
    <dgm:pt modelId="{505EF1CE-1903-4B66-86E5-9DEFE4A8A43A}">
      <dgm:prSet phldrT="[Tekst]"/>
      <dgm:spPr/>
      <dgm:t>
        <a:bodyPr/>
        <a:lstStyle/>
        <a:p>
          <a:r>
            <a:rPr lang="en-GB" noProof="0" dirty="0">
              <a:solidFill>
                <a:sysClr val="windowText" lastClr="000000"/>
              </a:solidFill>
            </a:rPr>
            <a:t>Designing web pages and applications (BIT 02)</a:t>
          </a:r>
        </a:p>
      </dgm:t>
    </dgm:pt>
    <dgm:pt modelId="{4483AC85-80BC-43FE-89DA-241FE88C83B1}" type="parTrans" cxnId="{0D4E1B62-32EC-4140-9004-84F194B4B276}">
      <dgm:prSet/>
      <dgm:spPr/>
      <dgm:t>
        <a:bodyPr/>
        <a:lstStyle/>
        <a:p>
          <a:endParaRPr lang="nl-BE">
            <a:solidFill>
              <a:sysClr val="windowText" lastClr="000000"/>
            </a:solidFill>
          </a:endParaRPr>
        </a:p>
      </dgm:t>
    </dgm:pt>
    <dgm:pt modelId="{9CA94907-2EE1-4510-BF5E-8FB5FE7D3D50}" type="sibTrans" cxnId="{0D4E1B62-32EC-4140-9004-84F194B4B276}">
      <dgm:prSet/>
      <dgm:spPr/>
      <dgm:t>
        <a:bodyPr/>
        <a:lstStyle/>
        <a:p>
          <a:endParaRPr lang="nl-BE">
            <a:solidFill>
              <a:sysClr val="windowText" lastClr="000000"/>
            </a:solidFill>
          </a:endParaRPr>
        </a:p>
      </dgm:t>
    </dgm:pt>
    <dgm:pt modelId="{F18D233A-3409-413D-874A-E4EA227B0B71}">
      <dgm:prSet phldrT="[Tekst]"/>
      <dgm:spPr/>
      <dgm:t>
        <a:bodyPr/>
        <a:lstStyle/>
        <a:p>
          <a:r>
            <a:rPr lang="en-GB" noProof="0" dirty="0">
              <a:solidFill>
                <a:sysClr val="windowText" lastClr="000000"/>
              </a:solidFill>
            </a:rPr>
            <a:t>Store and organize data in database structures (BIT 04)</a:t>
          </a:r>
        </a:p>
      </dgm:t>
    </dgm:pt>
    <dgm:pt modelId="{4FD02224-781A-4570-B9FC-B288FFFD69AF}" type="parTrans" cxnId="{A92C2D28-1E13-4FC6-9F95-9C7E5814362A}">
      <dgm:prSet/>
      <dgm:spPr/>
      <dgm:t>
        <a:bodyPr/>
        <a:lstStyle/>
        <a:p>
          <a:endParaRPr lang="nl-NL">
            <a:solidFill>
              <a:sysClr val="windowText" lastClr="000000"/>
            </a:solidFill>
          </a:endParaRPr>
        </a:p>
      </dgm:t>
    </dgm:pt>
    <dgm:pt modelId="{2986FC8F-895D-45FC-83DD-38C2E723A334}" type="sibTrans" cxnId="{A92C2D28-1E13-4FC6-9F95-9C7E5814362A}">
      <dgm:prSet/>
      <dgm:spPr/>
      <dgm:t>
        <a:bodyPr/>
        <a:lstStyle/>
        <a:p>
          <a:endParaRPr lang="nl-NL">
            <a:solidFill>
              <a:sysClr val="windowText" lastClr="000000"/>
            </a:solidFill>
          </a:endParaRPr>
        </a:p>
      </dgm:t>
    </dgm:pt>
    <dgm:pt modelId="{C9BBFFD6-0315-4DB0-941B-D656A62A26FA}">
      <dgm:prSet phldrT="[Tekst]"/>
      <dgm:spPr/>
      <dgm:t>
        <a:bodyPr/>
        <a:lstStyle/>
        <a:p>
          <a:r>
            <a:rPr lang="en-GB" noProof="0" dirty="0">
              <a:solidFill>
                <a:sysClr val="windowText" lastClr="000000"/>
              </a:solidFill>
            </a:rPr>
            <a:t>Apply machine learning on large biological datasets (BIT 07)</a:t>
          </a:r>
        </a:p>
      </dgm:t>
    </dgm:pt>
    <dgm:pt modelId="{E9453B2C-94DB-482A-A5BC-7F0394D97176}" type="parTrans" cxnId="{963FFD0D-05C7-4559-9BA3-CB57708B6078}">
      <dgm:prSet/>
      <dgm:spPr/>
      <dgm:t>
        <a:bodyPr/>
        <a:lstStyle/>
        <a:p>
          <a:endParaRPr lang="nl-NL">
            <a:solidFill>
              <a:sysClr val="windowText" lastClr="000000"/>
            </a:solidFill>
          </a:endParaRPr>
        </a:p>
      </dgm:t>
    </dgm:pt>
    <dgm:pt modelId="{73983E12-647D-4A80-A1EE-4767F574BF3C}" type="sibTrans" cxnId="{963FFD0D-05C7-4559-9BA3-CB57708B6078}">
      <dgm:prSet/>
      <dgm:spPr/>
      <dgm:t>
        <a:bodyPr/>
        <a:lstStyle/>
        <a:p>
          <a:endParaRPr lang="nl-NL">
            <a:solidFill>
              <a:sysClr val="windowText" lastClr="000000"/>
            </a:solidFill>
          </a:endParaRPr>
        </a:p>
      </dgm:t>
    </dgm:pt>
    <dgm:pt modelId="{711791FD-5874-4D41-9A85-73F003D249AB}">
      <dgm:prSet phldrT="[Tekst]"/>
      <dgm:spPr/>
      <dgm:t>
        <a:bodyPr/>
        <a:lstStyle/>
        <a:p>
          <a:r>
            <a:rPr lang="en-GB" noProof="0" dirty="0">
              <a:solidFill>
                <a:sysClr val="windowText" lastClr="000000"/>
              </a:solidFill>
            </a:rPr>
            <a:t>High-throughput analysis (BIT 09) and Systems biology (BIT 10)</a:t>
          </a:r>
        </a:p>
      </dgm:t>
    </dgm:pt>
    <dgm:pt modelId="{4999F81B-D4C9-4B50-B2ED-F9E26204CA71}" type="parTrans" cxnId="{95500692-218C-4504-95E6-B1EC15C1790D}">
      <dgm:prSet/>
      <dgm:spPr/>
      <dgm:t>
        <a:bodyPr/>
        <a:lstStyle/>
        <a:p>
          <a:endParaRPr lang="nl-NL">
            <a:solidFill>
              <a:sysClr val="windowText" lastClr="000000"/>
            </a:solidFill>
          </a:endParaRPr>
        </a:p>
      </dgm:t>
    </dgm:pt>
    <dgm:pt modelId="{CAE1A827-5AE8-4B3E-93C4-0526A29394A8}" type="sibTrans" cxnId="{95500692-218C-4504-95E6-B1EC15C1790D}">
      <dgm:prSet/>
      <dgm:spPr/>
      <dgm:t>
        <a:bodyPr/>
        <a:lstStyle/>
        <a:p>
          <a:endParaRPr lang="nl-NL">
            <a:solidFill>
              <a:sysClr val="windowText" lastClr="000000"/>
            </a:solidFill>
          </a:endParaRPr>
        </a:p>
      </dgm:t>
    </dgm:pt>
    <dgm:pt modelId="{21080DA3-9D49-4118-BEB9-B931CEA25D5B}">
      <dgm:prSet phldrT="[Tekst]"/>
      <dgm:spPr/>
      <dgm:t>
        <a:bodyPr/>
        <a:lstStyle/>
        <a:p>
          <a:r>
            <a:rPr lang="en-GB" noProof="0" dirty="0">
              <a:solidFill>
                <a:sysClr val="windowText" lastClr="000000"/>
              </a:solidFill>
            </a:rPr>
            <a:t>Scripting in Python (BIT 05)</a:t>
          </a:r>
        </a:p>
      </dgm:t>
    </dgm:pt>
    <dgm:pt modelId="{8AFA1617-7015-424A-8305-8F2DF0016BDD}" type="parTrans" cxnId="{C0B93636-46C6-43A3-AAF6-D8A79133F24C}">
      <dgm:prSet/>
      <dgm:spPr/>
      <dgm:t>
        <a:bodyPr/>
        <a:lstStyle/>
        <a:p>
          <a:endParaRPr lang="nl-NL">
            <a:solidFill>
              <a:sysClr val="windowText" lastClr="000000"/>
            </a:solidFill>
          </a:endParaRPr>
        </a:p>
      </dgm:t>
    </dgm:pt>
    <dgm:pt modelId="{6C6B30F2-A241-46D3-85A3-873C996C02CF}" type="sibTrans" cxnId="{C0B93636-46C6-43A3-AAF6-D8A79133F24C}">
      <dgm:prSet/>
      <dgm:spPr/>
      <dgm:t>
        <a:bodyPr/>
        <a:lstStyle/>
        <a:p>
          <a:endParaRPr lang="nl-NL">
            <a:solidFill>
              <a:sysClr val="windowText" lastClr="000000"/>
            </a:solidFill>
          </a:endParaRPr>
        </a:p>
      </dgm:t>
    </dgm:pt>
    <dgm:pt modelId="{35089798-DC7A-41CF-A6EA-46E8BF66AE9C}">
      <dgm:prSet phldrT="[Tekst]"/>
      <dgm:spPr/>
      <dgm:t>
        <a:bodyPr/>
        <a:lstStyle/>
        <a:p>
          <a:r>
            <a:rPr lang="en-GB" noProof="0" dirty="0">
              <a:solidFill>
                <a:sysClr val="windowText" lastClr="000000"/>
              </a:solidFill>
            </a:rPr>
            <a:t>Sequence comparison</a:t>
          </a:r>
          <a:r>
            <a:rPr lang="en-GB" baseline="0" noProof="0" dirty="0">
              <a:solidFill>
                <a:sysClr val="windowText" lastClr="000000"/>
              </a:solidFill>
            </a:rPr>
            <a:t> and molecular evolution (BIT 06)</a:t>
          </a:r>
          <a:endParaRPr lang="en-GB" noProof="0" dirty="0">
            <a:solidFill>
              <a:sysClr val="windowText" lastClr="000000"/>
            </a:solidFill>
          </a:endParaRPr>
        </a:p>
      </dgm:t>
    </dgm:pt>
    <dgm:pt modelId="{5C720B6D-3DA0-4378-AF20-BD94C9711960}" type="parTrans" cxnId="{5DC78F79-ADDC-4E00-8848-B7D315FACFE4}">
      <dgm:prSet/>
      <dgm:spPr/>
      <dgm:t>
        <a:bodyPr/>
        <a:lstStyle/>
        <a:p>
          <a:endParaRPr lang="nl-BE"/>
        </a:p>
      </dgm:t>
    </dgm:pt>
    <dgm:pt modelId="{255CE35A-11BE-410D-A6FA-7A3A84318CC4}" type="sibTrans" cxnId="{5DC78F79-ADDC-4E00-8848-B7D315FACFE4}">
      <dgm:prSet/>
      <dgm:spPr/>
      <dgm:t>
        <a:bodyPr/>
        <a:lstStyle/>
        <a:p>
          <a:endParaRPr lang="nl-BE"/>
        </a:p>
      </dgm:t>
    </dgm:pt>
    <dgm:pt modelId="{E3B1719D-9D1B-43F3-A0D5-BC0D4A425E18}">
      <dgm:prSet phldrT="[Tekst]"/>
      <dgm:spPr/>
      <dgm:t>
        <a:bodyPr/>
        <a:lstStyle/>
        <a:p>
          <a:r>
            <a:rPr lang="en-GB" noProof="0" dirty="0">
              <a:solidFill>
                <a:sysClr val="windowText" lastClr="000000"/>
              </a:solidFill>
            </a:rPr>
            <a:t>Analysis and visualisation of biological data in R (BIT 08)</a:t>
          </a:r>
        </a:p>
      </dgm:t>
    </dgm:pt>
    <dgm:pt modelId="{11DDD267-4820-4E8A-A918-51ECC03FB644}" type="parTrans" cxnId="{F5608962-1C9C-4598-AD3F-961E5CDEAC6A}">
      <dgm:prSet/>
      <dgm:spPr/>
      <dgm:t>
        <a:bodyPr/>
        <a:lstStyle/>
        <a:p>
          <a:endParaRPr lang="nl-BE"/>
        </a:p>
      </dgm:t>
    </dgm:pt>
    <dgm:pt modelId="{75673379-49EF-41D9-AEC0-41E230A3392F}" type="sibTrans" cxnId="{F5608962-1C9C-4598-AD3F-961E5CDEAC6A}">
      <dgm:prSet/>
      <dgm:spPr/>
      <dgm:t>
        <a:bodyPr/>
        <a:lstStyle/>
        <a:p>
          <a:endParaRPr lang="nl-BE"/>
        </a:p>
      </dgm:t>
    </dgm:pt>
    <dgm:pt modelId="{8C4EAE4B-CF62-47CA-B505-BAA5F0196321}" type="pres">
      <dgm:prSet presAssocID="{3B838D37-9362-4F31-9A05-5B73C0044B9F}" presName="Name0" presStyleCnt="0">
        <dgm:presLayoutVars>
          <dgm:dir/>
          <dgm:animLvl val="lvl"/>
          <dgm:resizeHandles val="exact"/>
        </dgm:presLayoutVars>
      </dgm:prSet>
      <dgm:spPr/>
    </dgm:pt>
    <dgm:pt modelId="{A34E8E1F-75E3-4588-BE60-3F00D187A0AD}" type="pres">
      <dgm:prSet presAssocID="{94A9B8C3-8097-499C-8162-704301E15587}" presName="linNode" presStyleCnt="0"/>
      <dgm:spPr/>
    </dgm:pt>
    <dgm:pt modelId="{616C5436-EEFE-4E2A-8475-CBD1392951AC}" type="pres">
      <dgm:prSet presAssocID="{94A9B8C3-8097-499C-8162-704301E15587}" presName="parentText" presStyleLbl="node1" presStyleIdx="0" presStyleCnt="3" custScaleX="45271">
        <dgm:presLayoutVars>
          <dgm:chMax val="1"/>
          <dgm:bulletEnabled val="1"/>
        </dgm:presLayoutVars>
      </dgm:prSet>
      <dgm:spPr/>
    </dgm:pt>
    <dgm:pt modelId="{3B1BCBEC-6E6D-4B58-B1E9-7CF39A2B1754}" type="pres">
      <dgm:prSet presAssocID="{94A9B8C3-8097-499C-8162-704301E15587}" presName="descendantText" presStyleLbl="alignAccFollowNode1" presStyleIdx="0" presStyleCnt="3" custScaleX="106747">
        <dgm:presLayoutVars>
          <dgm:bulletEnabled val="1"/>
        </dgm:presLayoutVars>
      </dgm:prSet>
      <dgm:spPr/>
    </dgm:pt>
    <dgm:pt modelId="{337EFB4B-22B2-4B8E-B09F-D78A33C9F4E7}" type="pres">
      <dgm:prSet presAssocID="{FE7E3338-0AE7-4F4F-B81C-3EC0DD174F1D}" presName="sp" presStyleCnt="0"/>
      <dgm:spPr/>
    </dgm:pt>
    <dgm:pt modelId="{FD9778FF-2881-47E3-BD2B-3E52A1E0F3D2}" type="pres">
      <dgm:prSet presAssocID="{0CB6A0A3-0545-4432-AD44-FB8AD3BA6C47}" presName="linNode" presStyleCnt="0"/>
      <dgm:spPr/>
    </dgm:pt>
    <dgm:pt modelId="{27542185-B649-417A-9FCA-F8998C044A29}" type="pres">
      <dgm:prSet presAssocID="{0CB6A0A3-0545-4432-AD44-FB8AD3BA6C47}" presName="parentText" presStyleLbl="node1" presStyleIdx="1" presStyleCnt="3" custScaleX="45271">
        <dgm:presLayoutVars>
          <dgm:chMax val="1"/>
          <dgm:bulletEnabled val="1"/>
        </dgm:presLayoutVars>
      </dgm:prSet>
      <dgm:spPr/>
    </dgm:pt>
    <dgm:pt modelId="{15E771C5-0521-41FE-842A-14517C5212D3}" type="pres">
      <dgm:prSet presAssocID="{0CB6A0A3-0545-4432-AD44-FB8AD3BA6C47}" presName="descendantText" presStyleLbl="alignAccFollowNode1" presStyleIdx="1" presStyleCnt="3" custScaleX="106747">
        <dgm:presLayoutVars>
          <dgm:bulletEnabled val="1"/>
        </dgm:presLayoutVars>
      </dgm:prSet>
      <dgm:spPr/>
    </dgm:pt>
    <dgm:pt modelId="{25B4AA70-FED3-4F7C-9AB0-5ED088ACDA3D}" type="pres">
      <dgm:prSet presAssocID="{B2D7CB84-93C8-4E2B-84EE-8D7DF31D5948}" presName="sp" presStyleCnt="0"/>
      <dgm:spPr/>
    </dgm:pt>
    <dgm:pt modelId="{412547C1-C8BD-4A38-9F87-B7D6C0D6C3A1}" type="pres">
      <dgm:prSet presAssocID="{513B282C-1F08-42A7-A7BE-E987AC5B1763}" presName="linNode" presStyleCnt="0"/>
      <dgm:spPr/>
    </dgm:pt>
    <dgm:pt modelId="{8D33B03C-632D-418F-B8E2-1AD0106F89ED}" type="pres">
      <dgm:prSet presAssocID="{513B282C-1F08-42A7-A7BE-E987AC5B1763}" presName="parentText" presStyleLbl="node1" presStyleIdx="2" presStyleCnt="3" custScaleX="45271">
        <dgm:presLayoutVars>
          <dgm:chMax val="1"/>
          <dgm:bulletEnabled val="1"/>
        </dgm:presLayoutVars>
      </dgm:prSet>
      <dgm:spPr/>
    </dgm:pt>
    <dgm:pt modelId="{D9F480D4-E32D-44C1-86E4-6C569EB4B5C3}" type="pres">
      <dgm:prSet presAssocID="{513B282C-1F08-42A7-A7BE-E987AC5B1763}" presName="descendantText" presStyleLbl="alignAccFollowNode1" presStyleIdx="2" presStyleCnt="3" custScaleX="106747">
        <dgm:presLayoutVars>
          <dgm:bulletEnabled val="1"/>
        </dgm:presLayoutVars>
      </dgm:prSet>
      <dgm:spPr/>
    </dgm:pt>
  </dgm:ptLst>
  <dgm:cxnLst>
    <dgm:cxn modelId="{1CC4E303-7FD9-4B2D-8826-B98AF3CDE22E}" type="presOf" srcId="{073C98E9-914B-46D8-96AB-EA2CA5409E7D}" destId="{15E771C5-0521-41FE-842A-14517C5212D3}" srcOrd="0" destOrd="0" presId="urn:microsoft.com/office/officeart/2005/8/layout/vList5"/>
    <dgm:cxn modelId="{D859E609-D0C6-4268-922E-A148998E7DBA}" type="presOf" srcId="{35089798-DC7A-41CF-A6EA-46E8BF66AE9C}" destId="{15E771C5-0521-41FE-842A-14517C5212D3}" srcOrd="0" destOrd="1" presId="urn:microsoft.com/office/officeart/2005/8/layout/vList5"/>
    <dgm:cxn modelId="{963FFD0D-05C7-4559-9BA3-CB57708B6078}" srcId="{94A9B8C3-8097-499C-8162-704301E15587}" destId="{C9BBFFD6-0315-4DB0-941B-D656A62A26FA}" srcOrd="2" destOrd="0" parTransId="{E9453B2C-94DB-482A-A5BC-7F0394D97176}" sibTransId="{73983E12-647D-4A80-A1EE-4767F574BF3C}"/>
    <dgm:cxn modelId="{A92C2D28-1E13-4FC6-9F95-9C7E5814362A}" srcId="{94A9B8C3-8097-499C-8162-704301E15587}" destId="{F18D233A-3409-413D-874A-E4EA227B0B71}" srcOrd="1" destOrd="0" parTransId="{4FD02224-781A-4570-B9FC-B288FFFD69AF}" sibTransId="{2986FC8F-895D-45FC-83DD-38C2E723A334}"/>
    <dgm:cxn modelId="{F8DD4A28-2C7E-4B13-B2D7-70EE9F341231}" type="presOf" srcId="{3B838D37-9362-4F31-9A05-5B73C0044B9F}" destId="{8C4EAE4B-CF62-47CA-B505-BAA5F0196321}" srcOrd="0" destOrd="0" presId="urn:microsoft.com/office/officeart/2005/8/layout/vList5"/>
    <dgm:cxn modelId="{75DEA828-4912-4340-B1C3-30D7851EEF40}" type="presOf" srcId="{C9BBFFD6-0315-4DB0-941B-D656A62A26FA}" destId="{3B1BCBEC-6E6D-4B58-B1E9-7CF39A2B1754}" srcOrd="0" destOrd="2" presId="urn:microsoft.com/office/officeart/2005/8/layout/vList5"/>
    <dgm:cxn modelId="{C0B93636-46C6-43A3-AAF6-D8A79133F24C}" srcId="{513B282C-1F08-42A7-A7BE-E987AC5B1763}" destId="{21080DA3-9D49-4118-BEB9-B931CEA25D5B}" srcOrd="1" destOrd="0" parTransId="{8AFA1617-7015-424A-8305-8F2DF0016BDD}" sibTransId="{6C6B30F2-A241-46D3-85A3-873C996C02CF}"/>
    <dgm:cxn modelId="{77637A60-F330-48BE-AC1B-8ABB8E766597}" type="presOf" srcId="{160FE297-1340-453F-8FC2-11905B7CD708}" destId="{3B1BCBEC-6E6D-4B58-B1E9-7CF39A2B1754}" srcOrd="0" destOrd="0" presId="urn:microsoft.com/office/officeart/2005/8/layout/vList5"/>
    <dgm:cxn modelId="{0D4E1B62-32EC-4140-9004-84F194B4B276}" srcId="{513B282C-1F08-42A7-A7BE-E987AC5B1763}" destId="{505EF1CE-1903-4B66-86E5-9DEFE4A8A43A}" srcOrd="0" destOrd="0" parTransId="{4483AC85-80BC-43FE-89DA-241FE88C83B1}" sibTransId="{9CA94907-2EE1-4510-BF5E-8FB5FE7D3D50}"/>
    <dgm:cxn modelId="{F5608962-1C9C-4598-AD3F-961E5CDEAC6A}" srcId="{513B282C-1F08-42A7-A7BE-E987AC5B1763}" destId="{E3B1719D-9D1B-43F3-A0D5-BC0D4A425E18}" srcOrd="2" destOrd="0" parTransId="{11DDD267-4820-4E8A-A918-51ECC03FB644}" sibTransId="{75673379-49EF-41D9-AEC0-41E230A3392F}"/>
    <dgm:cxn modelId="{C70D826B-1B87-4195-AD45-3D2E5EE39643}" type="presOf" srcId="{711791FD-5874-4D41-9A85-73F003D249AB}" destId="{15E771C5-0521-41FE-842A-14517C5212D3}" srcOrd="0" destOrd="2" presId="urn:microsoft.com/office/officeart/2005/8/layout/vList5"/>
    <dgm:cxn modelId="{0D81A16D-CCA8-4D78-A117-AE152BD93B7D}" type="presOf" srcId="{E3B1719D-9D1B-43F3-A0D5-BC0D4A425E18}" destId="{D9F480D4-E32D-44C1-86E4-6C569EB4B5C3}" srcOrd="0" destOrd="2" presId="urn:microsoft.com/office/officeart/2005/8/layout/vList5"/>
    <dgm:cxn modelId="{5DC78F79-ADDC-4E00-8848-B7D315FACFE4}" srcId="{0CB6A0A3-0545-4432-AD44-FB8AD3BA6C47}" destId="{35089798-DC7A-41CF-A6EA-46E8BF66AE9C}" srcOrd="1" destOrd="0" parTransId="{5C720B6D-3DA0-4378-AF20-BD94C9711960}" sibTransId="{255CE35A-11BE-410D-A6FA-7A3A84318CC4}"/>
    <dgm:cxn modelId="{7AC5AF7A-519D-4105-AD29-3268257F2AA9}" type="presOf" srcId="{0CB6A0A3-0545-4432-AD44-FB8AD3BA6C47}" destId="{27542185-B649-417A-9FCA-F8998C044A29}" srcOrd="0" destOrd="0" presId="urn:microsoft.com/office/officeart/2005/8/layout/vList5"/>
    <dgm:cxn modelId="{95500692-218C-4504-95E6-B1EC15C1790D}" srcId="{0CB6A0A3-0545-4432-AD44-FB8AD3BA6C47}" destId="{711791FD-5874-4D41-9A85-73F003D249AB}" srcOrd="2" destOrd="0" parTransId="{4999F81B-D4C9-4B50-B2ED-F9E26204CA71}" sibTransId="{CAE1A827-5AE8-4B3E-93C4-0526A29394A8}"/>
    <dgm:cxn modelId="{1AB794A2-AEFB-405C-9265-92D330901278}" srcId="{3B838D37-9362-4F31-9A05-5B73C0044B9F}" destId="{0CB6A0A3-0545-4432-AD44-FB8AD3BA6C47}" srcOrd="1" destOrd="0" parTransId="{B1E74F05-FFF4-4B8B-9439-DCE13B4BEBED}" sibTransId="{B2D7CB84-93C8-4E2B-84EE-8D7DF31D5948}"/>
    <dgm:cxn modelId="{ECB4CFA6-07E6-40E7-BFC6-2C528BBCD065}" type="presOf" srcId="{513B282C-1F08-42A7-A7BE-E987AC5B1763}" destId="{8D33B03C-632D-418F-B8E2-1AD0106F89ED}" srcOrd="0" destOrd="0" presId="urn:microsoft.com/office/officeart/2005/8/layout/vList5"/>
    <dgm:cxn modelId="{E53F18B1-2186-40ED-A5B3-9D4940FAF027}" type="presOf" srcId="{505EF1CE-1903-4B66-86E5-9DEFE4A8A43A}" destId="{D9F480D4-E32D-44C1-86E4-6C569EB4B5C3}" srcOrd="0" destOrd="0" presId="urn:microsoft.com/office/officeart/2005/8/layout/vList5"/>
    <dgm:cxn modelId="{740DC2C7-77AA-477B-BCD7-DF3CCCC5D867}" type="presOf" srcId="{21080DA3-9D49-4118-BEB9-B931CEA25D5B}" destId="{D9F480D4-E32D-44C1-86E4-6C569EB4B5C3}" srcOrd="0" destOrd="1" presId="urn:microsoft.com/office/officeart/2005/8/layout/vList5"/>
    <dgm:cxn modelId="{EA2691C8-64FC-4755-9B54-29BC1AB0CCDA}" type="presOf" srcId="{F18D233A-3409-413D-874A-E4EA227B0B71}" destId="{3B1BCBEC-6E6D-4B58-B1E9-7CF39A2B1754}" srcOrd="0" destOrd="1" presId="urn:microsoft.com/office/officeart/2005/8/layout/vList5"/>
    <dgm:cxn modelId="{D4034FCE-0D43-4E58-884E-ED2E04127E08}" type="presOf" srcId="{94A9B8C3-8097-499C-8162-704301E15587}" destId="{616C5436-EEFE-4E2A-8475-CBD1392951AC}" srcOrd="0" destOrd="0" presId="urn:microsoft.com/office/officeart/2005/8/layout/vList5"/>
    <dgm:cxn modelId="{4DFDC1DB-B881-4DDB-97CE-7C9E56F47E1A}" srcId="{3B838D37-9362-4F31-9A05-5B73C0044B9F}" destId="{513B282C-1F08-42A7-A7BE-E987AC5B1763}" srcOrd="2" destOrd="0" parTransId="{66416097-BB15-4107-A7B5-078189EE0356}" sibTransId="{C08A0F73-5138-48CE-9AD4-B3A8E372CAEF}"/>
    <dgm:cxn modelId="{77DAEDDD-2150-418F-8167-758E4EE552F5}" srcId="{0CB6A0A3-0545-4432-AD44-FB8AD3BA6C47}" destId="{073C98E9-914B-46D8-96AB-EA2CA5409E7D}" srcOrd="0" destOrd="0" parTransId="{64940945-AEB6-4AFD-87E7-7F8B6DCC8F4B}" sibTransId="{37D42905-F47C-43ED-83D4-0D9000E4EA2A}"/>
    <dgm:cxn modelId="{879B67FC-BBCF-4236-825D-CA1D55C3D6F5}" srcId="{3B838D37-9362-4F31-9A05-5B73C0044B9F}" destId="{94A9B8C3-8097-499C-8162-704301E15587}" srcOrd="0" destOrd="0" parTransId="{A217F328-F3D0-481F-89A1-CDCBF156A4C9}" sibTransId="{FE7E3338-0AE7-4F4F-B81C-3EC0DD174F1D}"/>
    <dgm:cxn modelId="{1802AEFC-2323-436E-B9D2-DBE4A0F1021A}" srcId="{94A9B8C3-8097-499C-8162-704301E15587}" destId="{160FE297-1340-453F-8FC2-11905B7CD708}" srcOrd="0" destOrd="0" parTransId="{023E11C2-FCEA-48B4-BDF6-3A95614E7377}" sibTransId="{8D64F64A-AF2C-443A-A14B-26C545A5BC54}"/>
    <dgm:cxn modelId="{D4A8E878-3554-4DAB-9945-681BD55B823A}" type="presParOf" srcId="{8C4EAE4B-CF62-47CA-B505-BAA5F0196321}" destId="{A34E8E1F-75E3-4588-BE60-3F00D187A0AD}" srcOrd="0" destOrd="0" presId="urn:microsoft.com/office/officeart/2005/8/layout/vList5"/>
    <dgm:cxn modelId="{9A84147A-E5A2-4D49-B61D-F8C1BF9A59EB}" type="presParOf" srcId="{A34E8E1F-75E3-4588-BE60-3F00D187A0AD}" destId="{616C5436-EEFE-4E2A-8475-CBD1392951AC}" srcOrd="0" destOrd="0" presId="urn:microsoft.com/office/officeart/2005/8/layout/vList5"/>
    <dgm:cxn modelId="{68FD8461-BD9D-4D08-9713-C0B3EB5F5788}" type="presParOf" srcId="{A34E8E1F-75E3-4588-BE60-3F00D187A0AD}" destId="{3B1BCBEC-6E6D-4B58-B1E9-7CF39A2B1754}" srcOrd="1" destOrd="0" presId="urn:microsoft.com/office/officeart/2005/8/layout/vList5"/>
    <dgm:cxn modelId="{421994F1-A73D-4A11-8659-AEF387D6BCBE}" type="presParOf" srcId="{8C4EAE4B-CF62-47CA-B505-BAA5F0196321}" destId="{337EFB4B-22B2-4B8E-B09F-D78A33C9F4E7}" srcOrd="1" destOrd="0" presId="urn:microsoft.com/office/officeart/2005/8/layout/vList5"/>
    <dgm:cxn modelId="{4D8CDDD6-1E4D-4281-8E04-024B83ABBAE3}" type="presParOf" srcId="{8C4EAE4B-CF62-47CA-B505-BAA5F0196321}" destId="{FD9778FF-2881-47E3-BD2B-3E52A1E0F3D2}" srcOrd="2" destOrd="0" presId="urn:microsoft.com/office/officeart/2005/8/layout/vList5"/>
    <dgm:cxn modelId="{46DC0AD6-3817-45D9-B098-4B5BE83EFB91}" type="presParOf" srcId="{FD9778FF-2881-47E3-BD2B-3E52A1E0F3D2}" destId="{27542185-B649-417A-9FCA-F8998C044A29}" srcOrd="0" destOrd="0" presId="urn:microsoft.com/office/officeart/2005/8/layout/vList5"/>
    <dgm:cxn modelId="{58A35486-C07E-4937-A34D-3A79223E31E8}" type="presParOf" srcId="{FD9778FF-2881-47E3-BD2B-3E52A1E0F3D2}" destId="{15E771C5-0521-41FE-842A-14517C5212D3}" srcOrd="1" destOrd="0" presId="urn:microsoft.com/office/officeart/2005/8/layout/vList5"/>
    <dgm:cxn modelId="{7DCCF233-F904-4291-8C68-AAD1018EFBFB}" type="presParOf" srcId="{8C4EAE4B-CF62-47CA-B505-BAA5F0196321}" destId="{25B4AA70-FED3-4F7C-9AB0-5ED088ACDA3D}" srcOrd="3" destOrd="0" presId="urn:microsoft.com/office/officeart/2005/8/layout/vList5"/>
    <dgm:cxn modelId="{B51443F4-A64C-4D7C-BE23-5A866DB803C2}" type="presParOf" srcId="{8C4EAE4B-CF62-47CA-B505-BAA5F0196321}" destId="{412547C1-C8BD-4A38-9F87-B7D6C0D6C3A1}" srcOrd="4" destOrd="0" presId="urn:microsoft.com/office/officeart/2005/8/layout/vList5"/>
    <dgm:cxn modelId="{0E7A6F4B-2D04-4C88-8F29-05D6FBA6A009}" type="presParOf" srcId="{412547C1-C8BD-4A38-9F87-B7D6C0D6C3A1}" destId="{8D33B03C-632D-418F-B8E2-1AD0106F89ED}" srcOrd="0" destOrd="0" presId="urn:microsoft.com/office/officeart/2005/8/layout/vList5"/>
    <dgm:cxn modelId="{283C6BFB-5A27-4473-B581-A9AF677CE367}" type="presParOf" srcId="{412547C1-C8BD-4A38-9F87-B7D6C0D6C3A1}" destId="{D9F480D4-E32D-44C1-86E4-6C569EB4B5C3}"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59F18-E9F7-4441-98BA-A4C2A0DD285B}">
      <dsp:nvSpPr>
        <dsp:cNvPr id="0" name=""/>
        <dsp:cNvSpPr/>
      </dsp:nvSpPr>
      <dsp:spPr>
        <a:xfrm>
          <a:off x="3924735" y="3339698"/>
          <a:ext cx="4267147" cy="23572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nl-BE" sz="3800" b="1" kern="1200" cap="small" baseline="0" dirty="0">
              <a:solidFill>
                <a:sysClr val="windowText" lastClr="000000"/>
              </a:solidFill>
            </a:rPr>
            <a:t>Bioinformatics</a:t>
          </a:r>
        </a:p>
      </dsp:txBody>
      <dsp:txXfrm>
        <a:off x="4549644" y="3684903"/>
        <a:ext cx="3017329" cy="1666800"/>
      </dsp:txXfrm>
    </dsp:sp>
    <dsp:sp modelId="{E6A4B5B1-1403-4732-A92D-E29FEB7611D1}">
      <dsp:nvSpPr>
        <dsp:cNvPr id="0" name=""/>
        <dsp:cNvSpPr/>
      </dsp:nvSpPr>
      <dsp:spPr>
        <a:xfrm rot="12571100">
          <a:off x="1861830" y="2493435"/>
          <a:ext cx="2745658" cy="85226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A9615-C443-4558-A61C-0107F8BF2658}">
      <dsp:nvSpPr>
        <dsp:cNvPr id="0" name=""/>
        <dsp:cNvSpPr/>
      </dsp:nvSpPr>
      <dsp:spPr>
        <a:xfrm>
          <a:off x="619587" y="1106820"/>
          <a:ext cx="2840877" cy="22727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nl-BE" sz="3900" kern="1200" cap="small" baseline="0" dirty="0" err="1">
              <a:solidFill>
                <a:sysClr val="windowText" lastClr="000000"/>
              </a:solidFill>
            </a:rPr>
            <a:t>Molecular</a:t>
          </a:r>
          <a:r>
            <a:rPr lang="nl-BE" sz="3900" kern="1200" cap="small" baseline="0" dirty="0">
              <a:solidFill>
                <a:sysClr val="windowText" lastClr="000000"/>
              </a:solidFill>
            </a:rPr>
            <a:t> </a:t>
          </a:r>
          <a:r>
            <a:rPr lang="nl-BE" sz="3900" kern="1200" cap="small" baseline="0" dirty="0" err="1">
              <a:solidFill>
                <a:sysClr val="windowText" lastClr="000000"/>
              </a:solidFill>
            </a:rPr>
            <a:t>biology</a:t>
          </a:r>
          <a:endParaRPr lang="nl-BE" sz="3900" kern="1200" cap="small" baseline="0" dirty="0">
            <a:solidFill>
              <a:sysClr val="windowText" lastClr="000000"/>
            </a:solidFill>
          </a:endParaRPr>
        </a:p>
      </dsp:txBody>
      <dsp:txXfrm>
        <a:off x="686152" y="1173385"/>
        <a:ext cx="2707747" cy="2139572"/>
      </dsp:txXfrm>
    </dsp:sp>
    <dsp:sp modelId="{636EF593-9321-45FE-8F9C-049614969C50}">
      <dsp:nvSpPr>
        <dsp:cNvPr id="0" name=""/>
        <dsp:cNvSpPr/>
      </dsp:nvSpPr>
      <dsp:spPr>
        <a:xfrm rot="18035189">
          <a:off x="6185688" y="1781685"/>
          <a:ext cx="2476606" cy="85226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A0AC8A-8FF2-412F-AF5E-0DBF665674D0}">
      <dsp:nvSpPr>
        <dsp:cNvPr id="0" name=""/>
        <dsp:cNvSpPr/>
      </dsp:nvSpPr>
      <dsp:spPr>
        <a:xfrm>
          <a:off x="6633649" y="5457"/>
          <a:ext cx="2840877" cy="22727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nl-BE" sz="3900" kern="1200" cap="small" baseline="0" dirty="0">
              <a:solidFill>
                <a:sysClr val="windowText" lastClr="000000"/>
              </a:solidFill>
            </a:rPr>
            <a:t>Information </a:t>
          </a:r>
          <a:r>
            <a:rPr lang="nl-BE" sz="3900" kern="1200" cap="small" baseline="0" dirty="0" err="1">
              <a:solidFill>
                <a:sysClr val="windowText" lastClr="000000"/>
              </a:solidFill>
            </a:rPr>
            <a:t>technologies</a:t>
          </a:r>
          <a:endParaRPr lang="nl-BE" sz="3900" kern="1200" cap="small" baseline="0" dirty="0">
            <a:solidFill>
              <a:sysClr val="windowText" lastClr="000000"/>
            </a:solidFill>
          </a:endParaRPr>
        </a:p>
      </dsp:txBody>
      <dsp:txXfrm>
        <a:off x="6700214" y="72022"/>
        <a:ext cx="2707747" cy="2139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00CAC-8A6C-427C-9B59-1B9434E2DA32}">
      <dsp:nvSpPr>
        <dsp:cNvPr id="0" name=""/>
        <dsp:cNvSpPr/>
      </dsp:nvSpPr>
      <dsp:spPr>
        <a:xfrm>
          <a:off x="2332505" y="0"/>
          <a:ext cx="3805542" cy="380565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8A5B1-CAC0-45A5-9F44-5992F142F10D}">
      <dsp:nvSpPr>
        <dsp:cNvPr id="0" name=""/>
        <dsp:cNvSpPr/>
      </dsp:nvSpPr>
      <dsp:spPr>
        <a:xfrm>
          <a:off x="3172993" y="1377800"/>
          <a:ext cx="2123193" cy="106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nl-NL" sz="3600" kern="1200" dirty="0"/>
            <a:t>“wet-lab” </a:t>
          </a:r>
          <a:r>
            <a:rPr lang="nl-NL" sz="3600" kern="1200" dirty="0" err="1"/>
            <a:t>technician</a:t>
          </a:r>
          <a:endParaRPr lang="nl-NL" sz="3600" kern="1200" dirty="0"/>
        </a:p>
      </dsp:txBody>
      <dsp:txXfrm>
        <a:off x="3172993" y="1377800"/>
        <a:ext cx="2123193" cy="1061471"/>
      </dsp:txXfrm>
    </dsp:sp>
    <dsp:sp modelId="{554AC6F1-3E90-4C3D-BDDE-49EFA4BA6133}">
      <dsp:nvSpPr>
        <dsp:cNvPr id="0" name=""/>
        <dsp:cNvSpPr/>
      </dsp:nvSpPr>
      <dsp:spPr>
        <a:xfrm>
          <a:off x="1546951" y="2439271"/>
          <a:ext cx="3269250" cy="3270633"/>
        </a:xfrm>
        <a:prstGeom prst="blockArc">
          <a:avLst>
            <a:gd name="adj1" fmla="val 0"/>
            <a:gd name="adj2" fmla="val 18900000"/>
            <a:gd name="adj3" fmla="val 12740"/>
          </a:avLst>
        </a:prstGeom>
        <a:solidFill>
          <a:schemeClr val="accent2">
            <a:hueOff val="-3416465"/>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3F35D-EE78-494F-8A60-2B111B380940}">
      <dsp:nvSpPr>
        <dsp:cNvPr id="0" name=""/>
        <dsp:cNvSpPr/>
      </dsp:nvSpPr>
      <dsp:spPr>
        <a:xfrm>
          <a:off x="2111396" y="3568690"/>
          <a:ext cx="2123193" cy="106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nl-NL" sz="3600" kern="1200" dirty="0"/>
            <a:t>“dry-lab” </a:t>
          </a:r>
          <a:r>
            <a:rPr lang="nl-NL" sz="3600" kern="1200" dirty="0" err="1"/>
            <a:t>technician</a:t>
          </a:r>
          <a:endParaRPr lang="nl-NL" sz="3600" kern="1200" dirty="0"/>
        </a:p>
      </dsp:txBody>
      <dsp:txXfrm>
        <a:off x="2111396" y="3568690"/>
        <a:ext cx="2123193" cy="1061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A5607-0A74-44FA-A665-B6A126C95837}">
      <dsp:nvSpPr>
        <dsp:cNvPr id="0" name=""/>
        <dsp:cNvSpPr/>
      </dsp:nvSpPr>
      <dsp:spPr>
        <a:xfrm rot="21300000">
          <a:off x="22130" y="2098956"/>
          <a:ext cx="3570022" cy="663700"/>
        </a:xfrm>
        <a:prstGeom prst="mathMinus">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D6652-6D2D-4A80-A364-223F0333C25D}">
      <dsp:nvSpPr>
        <dsp:cNvPr id="0" name=""/>
        <dsp:cNvSpPr/>
      </dsp:nvSpPr>
      <dsp:spPr>
        <a:xfrm>
          <a:off x="433713" y="243080"/>
          <a:ext cx="1084284" cy="1944645"/>
        </a:xfrm>
        <a:prstGeom prst="down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0934F-2B2B-40CF-8985-99F37BE42633}">
      <dsp:nvSpPr>
        <dsp:cNvPr id="0" name=""/>
        <dsp:cNvSpPr/>
      </dsp:nvSpPr>
      <dsp:spPr>
        <a:xfrm>
          <a:off x="1179904" y="0"/>
          <a:ext cx="2627901" cy="204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noProof="0" dirty="0"/>
            <a:t>ICT </a:t>
          </a:r>
          <a:br>
            <a:rPr lang="en-GB" sz="2800" kern="1200" noProof="0" dirty="0"/>
          </a:br>
          <a:r>
            <a:rPr lang="en-GB" sz="2800" kern="1200" noProof="0" dirty="0"/>
            <a:t>expert</a:t>
          </a:r>
        </a:p>
      </dsp:txBody>
      <dsp:txXfrm>
        <a:off x="1179904" y="0"/>
        <a:ext cx="2627901" cy="2041877"/>
      </dsp:txXfrm>
    </dsp:sp>
    <dsp:sp modelId="{9E9D4425-D61C-4509-8BC4-4AE61DD4F65D}">
      <dsp:nvSpPr>
        <dsp:cNvPr id="0" name=""/>
        <dsp:cNvSpPr/>
      </dsp:nvSpPr>
      <dsp:spPr>
        <a:xfrm>
          <a:off x="2096284" y="2673887"/>
          <a:ext cx="1084284" cy="1944645"/>
        </a:xfrm>
        <a:prstGeom prst="upArrow">
          <a:avLst/>
        </a:prstGeom>
        <a:solidFill>
          <a:schemeClr val="accent4">
            <a:hueOff val="-11715272"/>
            <a:satOff val="-89848"/>
            <a:lumOff val="-1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20043-7908-45F0-ABB1-E84F7F94126B}">
      <dsp:nvSpPr>
        <dsp:cNvPr id="0" name=""/>
        <dsp:cNvSpPr/>
      </dsp:nvSpPr>
      <dsp:spPr>
        <a:xfrm>
          <a:off x="88015" y="2819736"/>
          <a:ext cx="2064825" cy="204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noProof="0" dirty="0"/>
            <a:t>Molecular biologist</a:t>
          </a:r>
        </a:p>
      </dsp:txBody>
      <dsp:txXfrm>
        <a:off x="88015" y="2819736"/>
        <a:ext cx="2064825" cy="2041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BCBEC-6E6D-4B58-B1E9-7CF39A2B1754}">
      <dsp:nvSpPr>
        <dsp:cNvPr id="0" name=""/>
        <dsp:cNvSpPr/>
      </dsp:nvSpPr>
      <dsp:spPr>
        <a:xfrm rot="5400000">
          <a:off x="7213110" y="-3712991"/>
          <a:ext cx="1573635" cy="939898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Work in a Linux environment (BIT 01)</a:t>
          </a:r>
        </a:p>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Store and organize data in database structures (BIT 04)</a:t>
          </a:r>
        </a:p>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Apply machine learning on large biological datasets (BIT 07)</a:t>
          </a:r>
        </a:p>
      </dsp:txBody>
      <dsp:txXfrm rot="-5400000">
        <a:off x="3300434" y="276504"/>
        <a:ext cx="9322170" cy="1419997"/>
      </dsp:txXfrm>
    </dsp:sp>
    <dsp:sp modelId="{616C5436-EEFE-4E2A-8475-CBD1392951AC}">
      <dsp:nvSpPr>
        <dsp:cNvPr id="0" name=""/>
        <dsp:cNvSpPr/>
      </dsp:nvSpPr>
      <dsp:spPr>
        <a:xfrm>
          <a:off x="1058266" y="2980"/>
          <a:ext cx="2242167" cy="19670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spc="-150" noProof="0">
              <a:solidFill>
                <a:sysClr val="windowText" lastClr="000000"/>
              </a:solidFill>
            </a:rPr>
            <a:t>Informatics</a:t>
          </a:r>
          <a:r>
            <a:rPr lang="en-GB" sz="2000" kern="1200" noProof="0">
              <a:solidFill>
                <a:sysClr val="windowText" lastClr="000000"/>
              </a:solidFill>
            </a:rPr>
            <a:t> </a:t>
          </a:r>
          <a:endParaRPr lang="en-GB" sz="2000" kern="1200" noProof="0" dirty="0">
            <a:solidFill>
              <a:sysClr val="windowText" lastClr="000000"/>
            </a:solidFill>
          </a:endParaRPr>
        </a:p>
      </dsp:txBody>
      <dsp:txXfrm>
        <a:off x="1154289" y="99003"/>
        <a:ext cx="2050121" cy="1774998"/>
      </dsp:txXfrm>
    </dsp:sp>
    <dsp:sp modelId="{15E771C5-0521-41FE-842A-14517C5212D3}">
      <dsp:nvSpPr>
        <dsp:cNvPr id="0" name=""/>
        <dsp:cNvSpPr/>
      </dsp:nvSpPr>
      <dsp:spPr>
        <a:xfrm rot="5400000">
          <a:off x="7213110" y="-1647594"/>
          <a:ext cx="1573635" cy="939898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Visualisation and modelling of biological structures (BIT 03)</a:t>
          </a:r>
        </a:p>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Sequence comparison</a:t>
          </a:r>
          <a:r>
            <a:rPr lang="en-GB" sz="2700" kern="1200" baseline="0" noProof="0" dirty="0">
              <a:solidFill>
                <a:sysClr val="windowText" lastClr="000000"/>
              </a:solidFill>
            </a:rPr>
            <a:t> and molecular evolution (BIT 06)</a:t>
          </a:r>
          <a:endParaRPr lang="en-GB" sz="2700" kern="1200" noProof="0" dirty="0">
            <a:solidFill>
              <a:sysClr val="windowText" lastClr="000000"/>
            </a:solidFill>
          </a:endParaRPr>
        </a:p>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High-throughput analysis (BIT 09) and Systems biology (BIT 10)</a:t>
          </a:r>
        </a:p>
      </dsp:txBody>
      <dsp:txXfrm rot="-5400000">
        <a:off x="3300434" y="2341901"/>
        <a:ext cx="9322170" cy="1419997"/>
      </dsp:txXfrm>
    </dsp:sp>
    <dsp:sp modelId="{27542185-B649-417A-9FCA-F8998C044A29}">
      <dsp:nvSpPr>
        <dsp:cNvPr id="0" name=""/>
        <dsp:cNvSpPr/>
      </dsp:nvSpPr>
      <dsp:spPr>
        <a:xfrm>
          <a:off x="1058266" y="2068377"/>
          <a:ext cx="2242167" cy="19670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spc="-150" noProof="0">
              <a:solidFill>
                <a:sysClr val="windowText" lastClr="000000"/>
              </a:solidFill>
            </a:rPr>
            <a:t>Bioinformatics</a:t>
          </a:r>
          <a:endParaRPr lang="en-GB" sz="2000" kern="1200" spc="-150" noProof="0" dirty="0">
            <a:solidFill>
              <a:sysClr val="windowText" lastClr="000000"/>
            </a:solidFill>
          </a:endParaRPr>
        </a:p>
      </dsp:txBody>
      <dsp:txXfrm>
        <a:off x="1154289" y="2164400"/>
        <a:ext cx="2050121" cy="1774998"/>
      </dsp:txXfrm>
    </dsp:sp>
    <dsp:sp modelId="{D9F480D4-E32D-44C1-86E4-6C569EB4B5C3}">
      <dsp:nvSpPr>
        <dsp:cNvPr id="0" name=""/>
        <dsp:cNvSpPr/>
      </dsp:nvSpPr>
      <dsp:spPr>
        <a:xfrm rot="5400000">
          <a:off x="7213110" y="417802"/>
          <a:ext cx="1573635" cy="939898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Designing web pages and applications (BIT 02)</a:t>
          </a:r>
        </a:p>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Scripting in Python (BIT 05)</a:t>
          </a:r>
        </a:p>
        <a:p>
          <a:pPr marL="228600" lvl="1" indent="-228600" algn="l" defTabSz="1200150">
            <a:lnSpc>
              <a:spcPct val="90000"/>
            </a:lnSpc>
            <a:spcBef>
              <a:spcPct val="0"/>
            </a:spcBef>
            <a:spcAft>
              <a:spcPct val="15000"/>
            </a:spcAft>
            <a:buChar char="•"/>
          </a:pPr>
          <a:r>
            <a:rPr lang="en-GB" sz="2700" kern="1200" noProof="0" dirty="0">
              <a:solidFill>
                <a:sysClr val="windowText" lastClr="000000"/>
              </a:solidFill>
            </a:rPr>
            <a:t>Analysis and visualisation of biological data in R (BIT 08)</a:t>
          </a:r>
        </a:p>
      </dsp:txBody>
      <dsp:txXfrm rot="-5400000">
        <a:off x="3300434" y="4407298"/>
        <a:ext cx="9322170" cy="1419997"/>
      </dsp:txXfrm>
    </dsp:sp>
    <dsp:sp modelId="{8D33B03C-632D-418F-B8E2-1AD0106F89ED}">
      <dsp:nvSpPr>
        <dsp:cNvPr id="0" name=""/>
        <dsp:cNvSpPr/>
      </dsp:nvSpPr>
      <dsp:spPr>
        <a:xfrm>
          <a:off x="1058266" y="4133774"/>
          <a:ext cx="2242167" cy="19670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spc="-150" noProof="0">
              <a:solidFill>
                <a:sysClr val="windowText" lastClr="000000"/>
              </a:solidFill>
            </a:rPr>
            <a:t>Programming</a:t>
          </a:r>
          <a:endParaRPr lang="en-GB" sz="2000" kern="1200" spc="-150" noProof="0" dirty="0">
            <a:solidFill>
              <a:sysClr val="windowText" lastClr="000000"/>
            </a:solidFill>
          </a:endParaRPr>
        </a:p>
      </dsp:txBody>
      <dsp:txXfrm>
        <a:off x="1154289" y="4229797"/>
        <a:ext cx="2050121" cy="1774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505588" y="108502"/>
            <a:ext cx="5539587" cy="216755"/>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4633297" y="108502"/>
            <a:ext cx="3962400" cy="216755"/>
          </a:xfrm>
          <a:prstGeom prst="rect">
            <a:avLst/>
          </a:prstGeom>
        </p:spPr>
        <p:txBody>
          <a:bodyPr vert="horz" lIns="91440" tIns="45720" rIns="91440" bIns="45720" rtlCol="0"/>
          <a:lstStyle>
            <a:lvl1pPr algn="r">
              <a:defRPr sz="1200"/>
            </a:lvl1pPr>
          </a:lstStyle>
          <a:p>
            <a:fld id="{B851D6B0-C309-4360-AADA-E0100A701C51}" type="datetimeFigureOut">
              <a:rPr lang="nl-BE" smtClean="0"/>
              <a:t>12/03/2022</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523045" y="6218916"/>
            <a:ext cx="7043767" cy="2167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8049510" y="6237326"/>
            <a:ext cx="546187" cy="198345"/>
          </a:xfrm>
          <a:prstGeom prst="rect">
            <a:avLst/>
          </a:prstGeom>
        </p:spPr>
        <p:txBody>
          <a:bodyPr vert="horz" lIns="91440" tIns="45720" rIns="91440" bIns="45720" rtlCol="0" anchor="b"/>
          <a:lstStyle>
            <a:lvl1pPr algn="r">
              <a:defRPr sz="1200"/>
            </a:lvl1pPr>
          </a:lstStyle>
          <a:p>
            <a:fld id="{08C79EED-929D-483E-9007-D3F59A4C8C3F}" type="slidenum">
              <a:rPr lang="nl-BE" smtClean="0"/>
              <a:t>‹#›</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1C07673-66AC-46B1-89BD-061114F0C338}" type="datetimeFigureOut">
              <a:rPr lang="nl-BE" smtClean="0"/>
              <a:t>12/03/2022</a:t>
            </a:fld>
            <a:endParaRPr lang="nl-BE"/>
          </a:p>
        </p:txBody>
      </p:sp>
      <p:sp>
        <p:nvSpPr>
          <p:cNvPr id="4" name="Tijdelijke aanduiding voor dia-afbeelding 3"/>
          <p:cNvSpPr>
            <a:spLocks noGrp="1" noRot="1" noChangeAspect="1"/>
          </p:cNvSpPr>
          <p:nvPr>
            <p:ph type="sldImg" idx="2"/>
          </p:nvPr>
        </p:nvSpPr>
        <p:spPr>
          <a:xfrm>
            <a:off x="615157" y="702310"/>
            <a:ext cx="3996267" cy="2247900"/>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C23E295-A1A5-4488-BC09-D942F81F4A15}" type="slidenum">
              <a:rPr lang="nl-BE" smtClean="0"/>
              <a:t>‹#›</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4633297" y="108502"/>
            <a:ext cx="3962400" cy="216755"/>
          </a:xfrm>
          <a:prstGeom prst="rect">
            <a:avLst/>
          </a:prstGeom>
        </p:spPr>
        <p:txBody>
          <a:bodyPr vert="horz" lIns="91440" tIns="45720" rIns="91440" bIns="45720"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12/03/2022</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615156" y="3043270"/>
            <a:ext cx="8281193" cy="3283879"/>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De </a:t>
            </a:r>
            <a:r>
              <a:rPr lang="nl-BE" i="1" baseline="0" dirty="0" err="1"/>
              <a:t>advanced</a:t>
            </a:r>
            <a:r>
              <a:rPr lang="nl-BE" i="1" baseline="0" dirty="0"/>
              <a:t> bachelor</a:t>
            </a:r>
            <a:r>
              <a:rPr lang="nl-BE" baseline="0" dirty="0"/>
              <a:t> of bachelor-na-bachelor bio-informatica laat toe om laboratoriumtechnologen, zowel medische als farmaceutische laboratoriumtechnologen, en andere studenten met een diploma hoger onderwijs waarin moleculaire biologie aan bod kwam, in één jaar om te vormen tot bio-informatici.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De </a:t>
            </a:r>
            <a:r>
              <a:rPr lang="nl-BE" baseline="0" dirty="0" err="1"/>
              <a:t>advanced</a:t>
            </a:r>
            <a:r>
              <a:rPr lang="nl-BE" baseline="0" dirty="0"/>
              <a:t> bachelor </a:t>
            </a:r>
            <a:r>
              <a:rPr lang="nl-BE" baseline="0" dirty="0" err="1"/>
              <a:t>bioinformatics</a:t>
            </a:r>
            <a:r>
              <a:rPr lang="nl-BE" baseline="0" dirty="0"/>
              <a:t> </a:t>
            </a:r>
            <a:r>
              <a:rPr lang="nl-BE" baseline="0" dirty="0" err="1"/>
              <a:t>allows</a:t>
            </a:r>
            <a:r>
              <a:rPr lang="nl-BE" baseline="0" dirty="0"/>
              <a:t> </a:t>
            </a:r>
            <a:r>
              <a:rPr lang="nl-BE" baseline="0" dirty="0" err="1"/>
              <a:t>laboratory</a:t>
            </a:r>
            <a:r>
              <a:rPr lang="nl-BE" baseline="0" dirty="0"/>
              <a:t> </a:t>
            </a:r>
            <a:r>
              <a:rPr lang="nl-BE" baseline="0" dirty="0" err="1"/>
              <a:t>technicians</a:t>
            </a:r>
            <a:r>
              <a:rPr lang="nl-BE" baseline="0" dirty="0"/>
              <a:t>, </a:t>
            </a:r>
            <a:r>
              <a:rPr lang="nl-BE" baseline="0" dirty="0" err="1"/>
              <a:t>both</a:t>
            </a:r>
            <a:r>
              <a:rPr lang="nl-BE" baseline="0" dirty="0"/>
              <a:t> </a:t>
            </a:r>
            <a:r>
              <a:rPr lang="nl-BE" baseline="0" dirty="0" err="1"/>
              <a:t>medical</a:t>
            </a:r>
            <a:r>
              <a:rPr lang="nl-BE" baseline="0" dirty="0"/>
              <a:t> </a:t>
            </a:r>
            <a:r>
              <a:rPr lang="nl-BE" baseline="0" dirty="0" err="1"/>
              <a:t>and</a:t>
            </a:r>
            <a:r>
              <a:rPr lang="nl-BE" baseline="0" dirty="0"/>
              <a:t> </a:t>
            </a:r>
            <a:r>
              <a:rPr lang="nl-BE" baseline="0" dirty="0" err="1"/>
              <a:t>pharmaceutical</a:t>
            </a:r>
            <a:r>
              <a:rPr lang="nl-BE" baseline="0" dirty="0"/>
              <a:t>, </a:t>
            </a:r>
            <a:r>
              <a:rPr lang="nl-BE" baseline="0" dirty="0" err="1"/>
              <a:t>to</a:t>
            </a:r>
            <a:r>
              <a:rPr lang="nl-BE" baseline="0" dirty="0"/>
              <a:t> </a:t>
            </a:r>
            <a:r>
              <a:rPr lang="nl-BE" baseline="0" dirty="0" err="1"/>
              <a:t>become</a:t>
            </a:r>
            <a:r>
              <a:rPr lang="nl-BE" baseline="0" dirty="0"/>
              <a:t> a </a:t>
            </a:r>
            <a:r>
              <a:rPr lang="nl-BE" baseline="0" dirty="0" err="1"/>
              <a:t>bioinformatic</a:t>
            </a:r>
            <a:r>
              <a:rPr lang="nl-BE" baseline="0" dirty="0"/>
              <a:t> in </a:t>
            </a:r>
            <a:r>
              <a:rPr lang="nl-BE" baseline="0" dirty="0" err="1"/>
              <a:t>only</a:t>
            </a:r>
            <a:r>
              <a:rPr lang="nl-BE" baseline="0" dirty="0"/>
              <a:t> </a:t>
            </a:r>
            <a:r>
              <a:rPr lang="nl-BE" baseline="0" dirty="0" err="1"/>
              <a:t>one</a:t>
            </a:r>
            <a:r>
              <a:rPr lang="nl-BE" baseline="0" dirty="0"/>
              <a:t> </a:t>
            </a:r>
            <a:r>
              <a:rPr lang="nl-BE" baseline="0" dirty="0" err="1"/>
              <a:t>year</a:t>
            </a:r>
            <a:r>
              <a:rPr lang="nl-BE" baseline="0" dirty="0"/>
              <a:t>. </a:t>
            </a:r>
            <a:r>
              <a:rPr lang="nl-BE" baseline="0" dirty="0" err="1"/>
              <a:t>However</a:t>
            </a:r>
            <a:r>
              <a:rPr lang="nl-BE" baseline="0" dirty="0"/>
              <a:t> </a:t>
            </a:r>
            <a:r>
              <a:rPr lang="nl-BE" baseline="0" dirty="0" err="1"/>
              <a:t>not</a:t>
            </a:r>
            <a:r>
              <a:rPr lang="nl-BE" baseline="0" dirty="0"/>
              <a:t> </a:t>
            </a:r>
            <a:r>
              <a:rPr lang="nl-BE" baseline="0" dirty="0" err="1"/>
              <a:t>only</a:t>
            </a:r>
            <a:r>
              <a:rPr lang="nl-BE" baseline="0" dirty="0"/>
              <a:t> </a:t>
            </a:r>
            <a:r>
              <a:rPr lang="nl-BE" baseline="0" dirty="0" err="1"/>
              <a:t>biomedical</a:t>
            </a:r>
            <a:r>
              <a:rPr lang="nl-BE" baseline="0" dirty="0"/>
              <a:t> </a:t>
            </a:r>
            <a:r>
              <a:rPr lang="nl-BE" baseline="0" dirty="0" err="1"/>
              <a:t>laboratory</a:t>
            </a:r>
            <a:r>
              <a:rPr lang="nl-BE" baseline="0" dirty="0"/>
              <a:t> </a:t>
            </a:r>
            <a:r>
              <a:rPr lang="nl-BE" baseline="0" dirty="0" err="1"/>
              <a:t>technicians</a:t>
            </a:r>
            <a:r>
              <a:rPr lang="nl-BE" baseline="0" dirty="0"/>
              <a:t>, but </a:t>
            </a:r>
            <a:r>
              <a:rPr lang="nl-BE" baseline="0" dirty="0" err="1"/>
              <a:t>other</a:t>
            </a:r>
            <a:r>
              <a:rPr lang="nl-BE" baseline="0" dirty="0"/>
              <a:t> </a:t>
            </a:r>
            <a:r>
              <a:rPr lang="nl-BE" baseline="0" dirty="0" err="1"/>
              <a:t>students</a:t>
            </a:r>
            <a:r>
              <a:rPr lang="nl-BE" baseline="0" dirty="0"/>
              <a:t> </a:t>
            </a:r>
            <a:r>
              <a:rPr lang="nl-BE" baseline="0" dirty="0" err="1"/>
              <a:t>which</a:t>
            </a:r>
            <a:r>
              <a:rPr lang="nl-BE" baseline="0" dirty="0"/>
              <a:t> have </a:t>
            </a:r>
            <a:r>
              <a:rPr lang="nl-BE" baseline="0" dirty="0" err="1"/>
              <a:t>obtained</a:t>
            </a:r>
            <a:r>
              <a:rPr lang="nl-BE" baseline="0" dirty="0"/>
              <a:t> a </a:t>
            </a:r>
            <a:r>
              <a:rPr lang="nl-BE" baseline="0" dirty="0" err="1"/>
              <a:t>degree</a:t>
            </a:r>
            <a:r>
              <a:rPr lang="nl-BE" baseline="0" dirty="0"/>
              <a:t>, </a:t>
            </a:r>
            <a:r>
              <a:rPr lang="nl-BE" baseline="0" dirty="0" err="1"/>
              <a:t>with</a:t>
            </a:r>
            <a:r>
              <a:rPr lang="nl-BE" baseline="0" dirty="0"/>
              <a:t> </a:t>
            </a:r>
            <a:r>
              <a:rPr lang="nl-BE" baseline="0" dirty="0" err="1"/>
              <a:t>profound</a:t>
            </a:r>
            <a:r>
              <a:rPr lang="nl-BE" baseline="0" dirty="0"/>
              <a:t> </a:t>
            </a:r>
            <a:r>
              <a:rPr lang="nl-BE" baseline="0" dirty="0" err="1"/>
              <a:t>knowledge</a:t>
            </a:r>
            <a:r>
              <a:rPr lang="nl-BE" baseline="0" dirty="0"/>
              <a:t> of </a:t>
            </a:r>
            <a:r>
              <a:rPr lang="nl-BE" baseline="0" dirty="0" err="1"/>
              <a:t>molecular</a:t>
            </a:r>
            <a:r>
              <a:rPr lang="nl-BE" baseline="0" dirty="0"/>
              <a:t> </a:t>
            </a:r>
            <a:r>
              <a:rPr lang="nl-BE" baseline="0" dirty="0" err="1"/>
              <a:t>biology</a:t>
            </a:r>
            <a:r>
              <a:rPr lang="nl-BE" baseline="0" dirty="0"/>
              <a:t> </a:t>
            </a:r>
            <a:r>
              <a:rPr lang="nl-BE" baseline="0" dirty="0" err="1"/>
              <a:t>can</a:t>
            </a:r>
            <a:r>
              <a:rPr lang="nl-BE" baseline="0" dirty="0"/>
              <a:t> </a:t>
            </a:r>
            <a:r>
              <a:rPr lang="nl-BE" baseline="0" dirty="0" err="1"/>
              <a:t>apply</a:t>
            </a:r>
            <a:r>
              <a:rPr lang="nl-BE" baseline="0" dirty="0"/>
              <a:t> </a:t>
            </a:r>
            <a:r>
              <a:rPr lang="nl-BE" baseline="0" dirty="0" err="1"/>
              <a:t>for</a:t>
            </a:r>
            <a:r>
              <a:rPr lang="nl-BE" baseline="0" dirty="0"/>
              <a:t> </a:t>
            </a:r>
            <a:r>
              <a:rPr lang="nl-BE" baseline="0" dirty="0" err="1"/>
              <a:t>this</a:t>
            </a:r>
            <a:r>
              <a:rPr lang="nl-BE" baseline="0" dirty="0"/>
              <a:t> </a:t>
            </a:r>
            <a:r>
              <a:rPr lang="nl-BE" baseline="0" dirty="0" err="1"/>
              <a:t>advanced</a:t>
            </a:r>
            <a:r>
              <a:rPr lang="nl-BE" baseline="0" dirty="0"/>
              <a:t> bachelor.</a:t>
            </a:r>
            <a:endParaRPr lang="nl-BE"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60228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BE" dirty="0"/>
              <a:t>Bio-informatica is een recent en spectaculair vakgebied waar inzichten</a:t>
            </a:r>
            <a:r>
              <a:rPr lang="nl-BE" baseline="0" dirty="0"/>
              <a:t> in moleculaire biologie gecombineerd worden met de vooruitgang in de informatie technologie.</a:t>
            </a:r>
          </a:p>
          <a:p>
            <a:r>
              <a:rPr lang="nl-BE" baseline="0" dirty="0"/>
              <a:t>Inzichten in de moleculaire biologie, zoals de ontdekking van DNA en afgeleide genproducten zoals RNA en eiwitten, hebben geleid tot de productie van grote hoeveelheden experimentele data. De toename aan rekenkracht van computers biedt een opportuniteit voor een wetenschappelijke en hoogtechnologische verwerking van deze experimentele data.</a:t>
            </a:r>
          </a:p>
          <a:p>
            <a:endParaRPr lang="nl-BE" baseline="0" dirty="0"/>
          </a:p>
          <a:p>
            <a:r>
              <a:rPr lang="nl-BE" baseline="0" dirty="0"/>
              <a:t>The </a:t>
            </a:r>
            <a:r>
              <a:rPr lang="nl-BE" baseline="0" dirty="0" err="1"/>
              <a:t>interesting</a:t>
            </a:r>
            <a:r>
              <a:rPr lang="nl-BE" baseline="0" dirty="0"/>
              <a:t> field of </a:t>
            </a:r>
            <a:r>
              <a:rPr lang="nl-BE" baseline="0" dirty="0" err="1"/>
              <a:t>bioinformatics</a:t>
            </a:r>
            <a:r>
              <a:rPr lang="nl-BE" baseline="0" dirty="0"/>
              <a:t> has been </a:t>
            </a:r>
            <a:r>
              <a:rPr lang="nl-BE" baseline="0" dirty="0" err="1"/>
              <a:t>emerging</a:t>
            </a:r>
            <a:r>
              <a:rPr lang="nl-BE" baseline="0" dirty="0"/>
              <a:t> </a:t>
            </a:r>
            <a:r>
              <a:rPr lang="nl-BE" baseline="0" dirty="0" err="1"/>
              <a:t>the</a:t>
            </a:r>
            <a:r>
              <a:rPr lang="nl-BE" baseline="0" dirty="0"/>
              <a:t> last few </a:t>
            </a:r>
            <a:r>
              <a:rPr lang="nl-BE" baseline="0" dirty="0" err="1"/>
              <a:t>years</a:t>
            </a:r>
            <a:r>
              <a:rPr lang="nl-BE" baseline="0" dirty="0"/>
              <a:t> </a:t>
            </a:r>
            <a:r>
              <a:rPr lang="nl-BE" baseline="0" dirty="0" err="1"/>
              <a:t>and</a:t>
            </a:r>
            <a:r>
              <a:rPr lang="nl-BE" baseline="0" dirty="0"/>
              <a:t> combines </a:t>
            </a:r>
            <a:r>
              <a:rPr lang="nl-BE" baseline="0" dirty="0" err="1"/>
              <a:t>insights</a:t>
            </a:r>
            <a:r>
              <a:rPr lang="nl-BE" baseline="0" dirty="0"/>
              <a:t> </a:t>
            </a:r>
            <a:r>
              <a:rPr lang="nl-BE" baseline="0" dirty="0" err="1"/>
              <a:t>from</a:t>
            </a:r>
            <a:r>
              <a:rPr lang="nl-BE" baseline="0" dirty="0"/>
              <a:t> </a:t>
            </a:r>
            <a:r>
              <a:rPr lang="nl-BE" baseline="0" dirty="0" err="1"/>
              <a:t>molecular</a:t>
            </a:r>
            <a:r>
              <a:rPr lang="nl-BE" baseline="0" dirty="0"/>
              <a:t> </a:t>
            </a:r>
            <a:r>
              <a:rPr lang="nl-BE" baseline="0" dirty="0" err="1"/>
              <a:t>biology</a:t>
            </a:r>
            <a:r>
              <a:rPr lang="nl-BE" baseline="0" dirty="0"/>
              <a:t>, </a:t>
            </a:r>
            <a:r>
              <a:rPr lang="nl-BE" baseline="0" dirty="0" err="1"/>
              <a:t>knowledge</a:t>
            </a:r>
            <a:r>
              <a:rPr lang="nl-BE" baseline="0" dirty="0"/>
              <a:t> </a:t>
            </a:r>
            <a:r>
              <a:rPr lang="nl-BE" baseline="0" dirty="0" err="1"/>
              <a:t>about</a:t>
            </a:r>
            <a:r>
              <a:rPr lang="nl-BE" baseline="0" dirty="0"/>
              <a:t> DNA, RNA </a:t>
            </a:r>
            <a:r>
              <a:rPr lang="nl-BE" baseline="0" dirty="0" err="1"/>
              <a:t>and</a:t>
            </a:r>
            <a:r>
              <a:rPr lang="nl-BE" baseline="0" dirty="0"/>
              <a:t> </a:t>
            </a:r>
            <a:r>
              <a:rPr lang="nl-BE" baseline="0" dirty="0" err="1"/>
              <a:t>protein</a:t>
            </a:r>
            <a:r>
              <a:rPr lang="nl-BE" baseline="0" dirty="0"/>
              <a:t> </a:t>
            </a:r>
            <a:r>
              <a:rPr lang="nl-BE" baseline="0" dirty="0" err="1"/>
              <a:t>structure</a:t>
            </a:r>
            <a:r>
              <a:rPr lang="nl-BE" baseline="0" dirty="0"/>
              <a:t> </a:t>
            </a:r>
            <a:r>
              <a:rPr lang="nl-BE" baseline="0" dirty="0" err="1"/>
              <a:t>and</a:t>
            </a:r>
            <a:r>
              <a:rPr lang="nl-BE" baseline="0" dirty="0"/>
              <a:t> </a:t>
            </a:r>
            <a:r>
              <a:rPr lang="nl-BE" baseline="0" dirty="0" err="1"/>
              <a:t>sequences</a:t>
            </a:r>
            <a:r>
              <a:rPr lang="nl-BE" baseline="0" dirty="0"/>
              <a:t> </a:t>
            </a:r>
            <a:r>
              <a:rPr lang="nl-BE" baseline="0" dirty="0" err="1"/>
              <a:t>with</a:t>
            </a:r>
            <a:r>
              <a:rPr lang="nl-BE" baseline="0" dirty="0"/>
              <a:t> </a:t>
            </a:r>
            <a:r>
              <a:rPr lang="nl-BE" baseline="0" dirty="0" err="1"/>
              <a:t>the</a:t>
            </a:r>
            <a:r>
              <a:rPr lang="nl-BE" baseline="0" dirty="0"/>
              <a:t> digital </a:t>
            </a:r>
            <a:r>
              <a:rPr lang="nl-BE" baseline="0" dirty="0" err="1"/>
              <a:t>evolution</a:t>
            </a:r>
            <a:r>
              <a:rPr lang="nl-BE" baseline="0" dirty="0"/>
              <a:t>. </a:t>
            </a:r>
            <a:r>
              <a:rPr lang="nl-BE" baseline="0" dirty="0" err="1"/>
              <a:t>By</a:t>
            </a:r>
            <a:r>
              <a:rPr lang="nl-BE" baseline="0" dirty="0"/>
              <a:t> </a:t>
            </a:r>
            <a:r>
              <a:rPr lang="nl-BE" baseline="0" dirty="0" err="1"/>
              <a:t>having</a:t>
            </a:r>
            <a:r>
              <a:rPr lang="nl-BE" baseline="0" dirty="0"/>
              <a:t> more </a:t>
            </a:r>
            <a:r>
              <a:rPr lang="nl-BE" baseline="0" dirty="0" err="1"/>
              <a:t>powerfull</a:t>
            </a:r>
            <a:r>
              <a:rPr lang="nl-BE" baseline="0" dirty="0"/>
              <a:t> computers, </a:t>
            </a:r>
            <a:r>
              <a:rPr lang="nl-BE" baseline="0" dirty="0" err="1"/>
              <a:t>the</a:t>
            </a:r>
            <a:r>
              <a:rPr lang="nl-BE" baseline="0" dirty="0"/>
              <a:t> opportunity </a:t>
            </a:r>
            <a:r>
              <a:rPr lang="nl-BE" baseline="0" dirty="0" err="1"/>
              <a:t>arises</a:t>
            </a:r>
            <a:r>
              <a:rPr lang="nl-BE" baseline="0" dirty="0"/>
              <a:t> </a:t>
            </a:r>
            <a:r>
              <a:rPr lang="nl-BE" baseline="0" dirty="0" err="1"/>
              <a:t>for</a:t>
            </a:r>
            <a:r>
              <a:rPr lang="nl-BE" baseline="0" dirty="0"/>
              <a:t> a high </a:t>
            </a:r>
            <a:r>
              <a:rPr lang="nl-BE" baseline="0" dirty="0" err="1"/>
              <a:t>technologic</a:t>
            </a:r>
            <a:r>
              <a:rPr lang="nl-BE" baseline="0" dirty="0"/>
              <a:t> </a:t>
            </a:r>
            <a:r>
              <a:rPr lang="nl-BE" baseline="0" dirty="0" err="1"/>
              <a:t>and</a:t>
            </a:r>
            <a:r>
              <a:rPr lang="nl-BE" baseline="0" dirty="0"/>
              <a:t> </a:t>
            </a:r>
            <a:r>
              <a:rPr lang="nl-BE" baseline="0" dirty="0" err="1"/>
              <a:t>scientific</a:t>
            </a:r>
            <a:r>
              <a:rPr lang="nl-BE" baseline="0" dirty="0"/>
              <a:t> processing of these </a:t>
            </a:r>
            <a:r>
              <a:rPr lang="nl-BE" baseline="0" dirty="0" err="1"/>
              <a:t>experimental</a:t>
            </a:r>
            <a:r>
              <a:rPr lang="nl-BE" baseline="0" dirty="0"/>
              <a:t> data (</a:t>
            </a:r>
            <a:r>
              <a:rPr lang="nl-BE" baseline="0" dirty="0" err="1"/>
              <a:t>think</a:t>
            </a:r>
            <a:r>
              <a:rPr lang="nl-BE" baseline="0" dirty="0"/>
              <a:t> </a:t>
            </a:r>
            <a:r>
              <a:rPr lang="nl-BE" baseline="0" dirty="0" err="1"/>
              <a:t>about</a:t>
            </a:r>
            <a:r>
              <a:rPr lang="nl-BE" baseline="0" dirty="0"/>
              <a:t> next gen. </a:t>
            </a:r>
            <a:r>
              <a:rPr lang="nl-BE" baseline="0" dirty="0" err="1"/>
              <a:t>Sequencing</a:t>
            </a:r>
            <a:r>
              <a:rPr lang="nl-BE" baseline="0" dirty="0"/>
              <a:t> data, … </a:t>
            </a:r>
            <a:r>
              <a:rPr lang="nl-BE" baseline="0" dirty="0" err="1"/>
              <a:t>etc</a:t>
            </a:r>
            <a:r>
              <a:rPr lang="nl-BE" baseline="0" dirty="0"/>
              <a:t>). </a:t>
            </a: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a:t>
            </a:fld>
            <a:endParaRPr lang="nl-BE"/>
          </a:p>
        </p:txBody>
      </p:sp>
    </p:spTree>
    <p:extLst>
      <p:ext uri="{BB962C8B-B14F-4D97-AF65-F5344CB8AC3E}">
        <p14:creationId xmlns:p14="http://schemas.microsoft.com/office/powerpoint/2010/main" val="12404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BE" dirty="0"/>
              <a:t>De </a:t>
            </a:r>
            <a:r>
              <a:rPr lang="nl-BE" dirty="0" err="1"/>
              <a:t>banaba</a:t>
            </a:r>
            <a:r>
              <a:rPr lang="nl-BE" dirty="0"/>
              <a:t> bio-informatica is gericht</a:t>
            </a:r>
            <a:r>
              <a:rPr lang="nl-BE" baseline="0" dirty="0"/>
              <a:t> op studenten met het diploma biomedische laboratoriumtechnologie of studenten die houder zijn van een diploma hoger onderwijs waar moleculaire biologie aan bod kwam. Daarnaast kunnen ook studenten zonder een voorkennis van moleculaire biologie inschrijven voor de verschillende modules met behulp van een creditcontract. </a:t>
            </a:r>
          </a:p>
          <a:p>
            <a:endParaRPr lang="nl-BE" baseline="0" dirty="0"/>
          </a:p>
          <a:p>
            <a:r>
              <a:rPr lang="nl-BE" baseline="0" dirty="0"/>
              <a:t>Student </a:t>
            </a:r>
            <a:r>
              <a:rPr lang="nl-BE" baseline="0" dirty="0" err="1"/>
              <a:t>who</a:t>
            </a:r>
            <a:r>
              <a:rPr lang="nl-BE" baseline="0" dirty="0"/>
              <a:t> </a:t>
            </a:r>
            <a:r>
              <a:rPr lang="nl-BE" baseline="0" dirty="0" err="1"/>
              <a:t>can</a:t>
            </a:r>
            <a:r>
              <a:rPr lang="nl-BE" baseline="0" dirty="0"/>
              <a:t> </a:t>
            </a:r>
            <a:r>
              <a:rPr lang="nl-BE" baseline="0" dirty="0" err="1"/>
              <a:t>enroll</a:t>
            </a:r>
            <a:r>
              <a:rPr lang="nl-BE" baseline="0" dirty="0"/>
              <a:t> </a:t>
            </a:r>
            <a:r>
              <a:rPr lang="nl-BE" baseline="0" dirty="0" err="1"/>
              <a:t>for</a:t>
            </a:r>
            <a:r>
              <a:rPr lang="nl-BE" baseline="0" dirty="0"/>
              <a:t> </a:t>
            </a:r>
            <a:r>
              <a:rPr lang="nl-BE" baseline="0" dirty="0" err="1"/>
              <a:t>the</a:t>
            </a:r>
            <a:r>
              <a:rPr lang="nl-BE" baseline="0" dirty="0"/>
              <a:t> </a:t>
            </a:r>
            <a:r>
              <a:rPr lang="nl-BE" baseline="0" dirty="0" err="1"/>
              <a:t>advanced</a:t>
            </a:r>
            <a:r>
              <a:rPr lang="nl-BE" baseline="0" dirty="0"/>
              <a:t> bachelor must have </a:t>
            </a:r>
            <a:r>
              <a:rPr lang="nl-BE" baseline="0" dirty="0" err="1"/>
              <a:t>the</a:t>
            </a:r>
            <a:r>
              <a:rPr lang="nl-BE" baseline="0" dirty="0"/>
              <a:t> </a:t>
            </a:r>
            <a:r>
              <a:rPr lang="nl-BE" baseline="0" dirty="0" err="1"/>
              <a:t>following</a:t>
            </a:r>
            <a:r>
              <a:rPr lang="nl-BE" baseline="0" dirty="0"/>
              <a:t> profile: a bachelor </a:t>
            </a:r>
            <a:r>
              <a:rPr lang="nl-BE" baseline="0" dirty="0" err="1"/>
              <a:t>degree</a:t>
            </a:r>
            <a:r>
              <a:rPr lang="nl-BE" baseline="0" dirty="0"/>
              <a:t> in </a:t>
            </a:r>
            <a:r>
              <a:rPr lang="nl-BE" baseline="0" dirty="0" err="1"/>
              <a:t>Biomedical</a:t>
            </a:r>
            <a:r>
              <a:rPr lang="nl-BE" baseline="0" dirty="0"/>
              <a:t> </a:t>
            </a:r>
            <a:r>
              <a:rPr lang="nl-BE" baseline="0" dirty="0" err="1"/>
              <a:t>Laboratory</a:t>
            </a:r>
            <a:r>
              <a:rPr lang="nl-BE" baseline="0" dirty="0"/>
              <a:t> Technology of </a:t>
            </a:r>
            <a:r>
              <a:rPr lang="nl-BE" baseline="0" dirty="0" err="1"/>
              <a:t>students</a:t>
            </a:r>
            <a:r>
              <a:rPr lang="nl-BE" baseline="0" dirty="0"/>
              <a:t> </a:t>
            </a:r>
            <a:r>
              <a:rPr lang="nl-BE" baseline="0" dirty="0" err="1"/>
              <a:t>who</a:t>
            </a:r>
            <a:r>
              <a:rPr lang="nl-BE" baseline="0" dirty="0"/>
              <a:t> have </a:t>
            </a:r>
            <a:r>
              <a:rPr lang="nl-BE" baseline="0" dirty="0" err="1"/>
              <a:t>obtained</a:t>
            </a:r>
            <a:r>
              <a:rPr lang="nl-BE" baseline="0" dirty="0"/>
              <a:t> a </a:t>
            </a:r>
            <a:r>
              <a:rPr lang="nl-BE" baseline="0" dirty="0" err="1"/>
              <a:t>degree</a:t>
            </a:r>
            <a:r>
              <a:rPr lang="nl-BE" baseline="0" dirty="0"/>
              <a:t>, </a:t>
            </a:r>
            <a:r>
              <a:rPr lang="nl-BE" baseline="0" dirty="0" err="1"/>
              <a:t>where</a:t>
            </a:r>
            <a:r>
              <a:rPr lang="nl-BE" baseline="0" dirty="0"/>
              <a:t> </a:t>
            </a:r>
            <a:r>
              <a:rPr lang="nl-BE" baseline="0" dirty="0" err="1"/>
              <a:t>they</a:t>
            </a:r>
            <a:r>
              <a:rPr lang="nl-BE" baseline="0" dirty="0"/>
              <a:t> have had a </a:t>
            </a:r>
            <a:r>
              <a:rPr lang="nl-BE" baseline="0" dirty="0" err="1"/>
              <a:t>profound</a:t>
            </a:r>
            <a:r>
              <a:rPr lang="nl-BE" baseline="0" dirty="0"/>
              <a:t> </a:t>
            </a:r>
            <a:r>
              <a:rPr lang="nl-BE" baseline="0" dirty="0" err="1"/>
              <a:t>knowledge</a:t>
            </a:r>
            <a:r>
              <a:rPr lang="nl-BE" baseline="0" dirty="0"/>
              <a:t> of </a:t>
            </a:r>
            <a:r>
              <a:rPr lang="nl-BE" baseline="0" dirty="0" err="1"/>
              <a:t>molecular</a:t>
            </a:r>
            <a:r>
              <a:rPr lang="nl-BE" baseline="0" dirty="0"/>
              <a:t> </a:t>
            </a:r>
            <a:r>
              <a:rPr lang="nl-BE" baseline="0" dirty="0" err="1"/>
              <a:t>biology</a:t>
            </a:r>
            <a:r>
              <a:rPr lang="nl-BE" baseline="0" dirty="0"/>
              <a:t>. </a:t>
            </a:r>
            <a:br>
              <a:rPr lang="nl-BE" baseline="0" dirty="0"/>
            </a:br>
            <a:r>
              <a:rPr lang="nl-BE" baseline="0" dirty="0" err="1"/>
              <a:t>However</a:t>
            </a:r>
            <a:r>
              <a:rPr lang="nl-BE" baseline="0" dirty="0"/>
              <a:t> </a:t>
            </a:r>
            <a:r>
              <a:rPr lang="nl-BE" baseline="0" dirty="0" err="1"/>
              <a:t>tudents</a:t>
            </a:r>
            <a:r>
              <a:rPr lang="nl-BE" baseline="0" dirty="0"/>
              <a:t> without a background in </a:t>
            </a:r>
            <a:r>
              <a:rPr lang="nl-BE" baseline="0" dirty="0" err="1"/>
              <a:t>molecular</a:t>
            </a:r>
            <a:r>
              <a:rPr lang="nl-BE" baseline="0" dirty="0"/>
              <a:t>  </a:t>
            </a:r>
            <a:r>
              <a:rPr lang="nl-BE" baseline="0" dirty="0" err="1"/>
              <a:t>biology</a:t>
            </a:r>
            <a:r>
              <a:rPr lang="nl-BE" baseline="0" dirty="0"/>
              <a:t> </a:t>
            </a:r>
            <a:r>
              <a:rPr lang="nl-BE" baseline="0" dirty="0" err="1"/>
              <a:t>can</a:t>
            </a:r>
            <a:r>
              <a:rPr lang="nl-BE" baseline="0" dirty="0"/>
              <a:t> </a:t>
            </a:r>
            <a:r>
              <a:rPr lang="nl-BE" baseline="0" dirty="0" err="1"/>
              <a:t>also</a:t>
            </a:r>
            <a:r>
              <a:rPr lang="nl-BE" baseline="0" dirty="0"/>
              <a:t> </a:t>
            </a:r>
            <a:r>
              <a:rPr lang="nl-BE" baseline="0" dirty="0" err="1"/>
              <a:t>enroll</a:t>
            </a:r>
            <a:r>
              <a:rPr lang="nl-BE" baseline="0" dirty="0"/>
              <a:t> </a:t>
            </a:r>
            <a:r>
              <a:rPr lang="nl-BE" baseline="0" dirty="0" err="1"/>
              <a:t>for</a:t>
            </a:r>
            <a:r>
              <a:rPr lang="nl-BE" baseline="0" dirty="0"/>
              <a:t> </a:t>
            </a:r>
            <a:r>
              <a:rPr lang="nl-BE" baseline="0" dirty="0" err="1"/>
              <a:t>some</a:t>
            </a:r>
            <a:r>
              <a:rPr lang="nl-BE" baseline="0" dirty="0"/>
              <a:t> modules, but </a:t>
            </a:r>
            <a:r>
              <a:rPr lang="nl-BE" baseline="0" dirty="0" err="1"/>
              <a:t>with</a:t>
            </a:r>
            <a:r>
              <a:rPr lang="nl-BE" baseline="0" dirty="0"/>
              <a:t> a creditcontract.</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3</a:t>
            </a:fld>
            <a:endParaRPr lang="nl-BE"/>
          </a:p>
        </p:txBody>
      </p:sp>
    </p:spTree>
    <p:extLst>
      <p:ext uri="{BB962C8B-B14F-4D97-AF65-F5344CB8AC3E}">
        <p14:creationId xmlns:p14="http://schemas.microsoft.com/office/powerpoint/2010/main" val="237009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5</a:t>
            </a:fld>
            <a:endParaRPr lang="nl-BE"/>
          </a:p>
        </p:txBody>
      </p:sp>
    </p:spTree>
    <p:extLst>
      <p:ext uri="{BB962C8B-B14F-4D97-AF65-F5344CB8AC3E}">
        <p14:creationId xmlns:p14="http://schemas.microsoft.com/office/powerpoint/2010/main" val="315694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r>
              <a:rPr lang="nl-BE" dirty="0"/>
              <a:t>In de bio-informatica worden</a:t>
            </a:r>
            <a:r>
              <a:rPr lang="nl-BE" baseline="0" dirty="0"/>
              <a:t> problemen die het gevolg zijn van een overmaat aan experimentele gegevens en een inadequate verwerking van deze gegevens aangewend en opgelost. </a:t>
            </a:r>
          </a:p>
          <a:p>
            <a:r>
              <a:rPr lang="nl-BE" baseline="0" dirty="0"/>
              <a:t>Om deze problemen op te lossen, focust bio-informatica zich op drie luiken:</a:t>
            </a:r>
          </a:p>
          <a:p>
            <a:pPr marL="171450" indent="-171450">
              <a:buFont typeface="Arial" panose="020B0604020202020204" pitchFamily="34" charset="0"/>
              <a:buChar char="•"/>
            </a:pPr>
            <a:r>
              <a:rPr lang="nl-BE" baseline="0" dirty="0"/>
              <a:t>In een eerste luik helpt bio-informatica met het opslaan, organiseren en verwerken van grote hoeveelheden biologische data in (relationele) databanksystemen</a:t>
            </a:r>
          </a:p>
          <a:p>
            <a:pPr marL="171450" indent="-171450">
              <a:buFont typeface="Arial" panose="020B0604020202020204" pitchFamily="34" charset="0"/>
              <a:buChar char="•"/>
            </a:pPr>
            <a:r>
              <a:rPr lang="nl-BE" baseline="0" dirty="0"/>
              <a:t>In een tweede luik zorgt bio-informatica voor de verwerking en analyse van deze gegevens met behulp van bio-informatica tools en (web)applicaties</a:t>
            </a:r>
          </a:p>
          <a:p>
            <a:pPr marL="171450" indent="-171450">
              <a:buFont typeface="Arial" panose="020B0604020202020204" pitchFamily="34" charset="0"/>
              <a:buChar char="•"/>
            </a:pPr>
            <a:r>
              <a:rPr lang="nl-BE" baseline="0" dirty="0"/>
              <a:t>In een derde luik wordt het opslaan en verwerken van deze gegevens geïntegreerd onder de vorm van programmeren, met </a:t>
            </a:r>
            <a:r>
              <a:rPr lang="nl-BE" baseline="0" dirty="0" err="1"/>
              <a:t>scripting</a:t>
            </a:r>
            <a:r>
              <a:rPr lang="nl-BE" baseline="0" dirty="0"/>
              <a:t> en automatiseren van de afzonderlijke tools tot een bio-informatica pipeline; en dit zowel in een Windows als een Linux omgeving</a:t>
            </a:r>
          </a:p>
          <a:p>
            <a:pPr marL="0" indent="0">
              <a:buFont typeface="Arial" panose="020B0604020202020204" pitchFamily="34" charset="0"/>
              <a:buNone/>
            </a:pPr>
            <a:r>
              <a:rPr lang="nl-BE" baseline="0" dirty="0"/>
              <a:t>De </a:t>
            </a:r>
            <a:r>
              <a:rPr lang="nl-BE" baseline="0" dirty="0" err="1"/>
              <a:t>banaba</a:t>
            </a:r>
            <a:r>
              <a:rPr lang="nl-BE" baseline="0" dirty="0"/>
              <a:t> opleiding bio-informatica baseert zijn opleidingsprogramma op deze drie luiken om een algemeen beeld van bio-informatica en zijn toepassing mee te geven.</a:t>
            </a:r>
          </a:p>
          <a:p>
            <a:pPr marL="0" indent="0">
              <a:buFont typeface="Arial" panose="020B0604020202020204" pitchFamily="34" charset="0"/>
              <a:buNone/>
            </a:pPr>
            <a:endParaRPr lang="nl-BE" baseline="0" dirty="0"/>
          </a:p>
          <a:p>
            <a:pPr marL="0" indent="0">
              <a:buFont typeface="Arial" panose="020B0604020202020204" pitchFamily="34" charset="0"/>
              <a:buNone/>
            </a:pPr>
            <a:r>
              <a:rPr lang="nl-BE" baseline="0" dirty="0"/>
              <a:t>Bioinformatics </a:t>
            </a:r>
            <a:r>
              <a:rPr lang="nl-BE" baseline="0" dirty="0" err="1"/>
              <a:t>allows</a:t>
            </a:r>
            <a:r>
              <a:rPr lang="nl-BE" baseline="0" dirty="0"/>
              <a:t> </a:t>
            </a:r>
            <a:r>
              <a:rPr lang="nl-BE" baseline="0" dirty="0" err="1"/>
              <a:t>solving</a:t>
            </a:r>
            <a:r>
              <a:rPr lang="nl-BE" baseline="0" dirty="0"/>
              <a:t> of </a:t>
            </a:r>
            <a:r>
              <a:rPr lang="nl-BE" baseline="0" dirty="0" err="1"/>
              <a:t>problems</a:t>
            </a:r>
            <a:r>
              <a:rPr lang="nl-BE" baseline="0" dirty="0"/>
              <a:t>, </a:t>
            </a:r>
            <a:r>
              <a:rPr lang="nl-BE" baseline="0" dirty="0" err="1"/>
              <a:t>caused</a:t>
            </a:r>
            <a:r>
              <a:rPr lang="nl-BE" baseline="0" dirty="0"/>
              <a:t> </a:t>
            </a:r>
            <a:r>
              <a:rPr lang="nl-BE" baseline="0" dirty="0" err="1"/>
              <a:t>by</a:t>
            </a:r>
            <a:r>
              <a:rPr lang="nl-BE" baseline="0" dirty="0"/>
              <a:t> an </a:t>
            </a:r>
            <a:r>
              <a:rPr lang="nl-BE" baseline="0" dirty="0" err="1"/>
              <a:t>excess</a:t>
            </a:r>
            <a:r>
              <a:rPr lang="nl-BE" baseline="0" dirty="0"/>
              <a:t> of </a:t>
            </a:r>
            <a:r>
              <a:rPr lang="nl-BE" baseline="0" dirty="0" err="1"/>
              <a:t>experimental</a:t>
            </a:r>
            <a:r>
              <a:rPr lang="nl-BE" baseline="0" dirty="0"/>
              <a:t> data </a:t>
            </a:r>
            <a:r>
              <a:rPr lang="nl-BE" baseline="0" dirty="0" err="1"/>
              <a:t>and</a:t>
            </a:r>
            <a:r>
              <a:rPr lang="nl-BE" baseline="0" dirty="0"/>
              <a:t> inadequate processing of deze data. </a:t>
            </a:r>
          </a:p>
          <a:p>
            <a:pPr marL="0" indent="0">
              <a:buFont typeface="Arial" panose="020B0604020202020204" pitchFamily="34" charset="0"/>
              <a:buNone/>
            </a:pPr>
            <a:r>
              <a:rPr lang="nl-BE" baseline="0" dirty="0"/>
              <a:t>In order </a:t>
            </a:r>
            <a:r>
              <a:rPr lang="nl-BE" baseline="0" dirty="0" err="1"/>
              <a:t>to</a:t>
            </a:r>
            <a:r>
              <a:rPr lang="nl-BE" baseline="0" dirty="0"/>
              <a:t> </a:t>
            </a:r>
            <a:r>
              <a:rPr lang="nl-BE" baseline="0" dirty="0" err="1"/>
              <a:t>solve</a:t>
            </a:r>
            <a:r>
              <a:rPr lang="nl-BE" baseline="0" dirty="0"/>
              <a:t> these </a:t>
            </a:r>
            <a:r>
              <a:rPr lang="nl-BE" baseline="0" dirty="0" err="1"/>
              <a:t>problems</a:t>
            </a:r>
            <a:r>
              <a:rPr lang="nl-BE" baseline="0" dirty="0"/>
              <a:t>, </a:t>
            </a:r>
            <a:r>
              <a:rPr lang="nl-BE" baseline="0" dirty="0" err="1"/>
              <a:t>the</a:t>
            </a:r>
            <a:r>
              <a:rPr lang="nl-BE" baseline="0" dirty="0"/>
              <a:t> </a:t>
            </a:r>
            <a:r>
              <a:rPr lang="nl-BE" baseline="0" dirty="0" err="1"/>
              <a:t>bioinformaticians</a:t>
            </a:r>
            <a:r>
              <a:rPr lang="nl-BE" baseline="0" dirty="0"/>
              <a:t> has </a:t>
            </a:r>
            <a:r>
              <a:rPr lang="nl-BE" baseline="0" dirty="0" err="1"/>
              <a:t>to</a:t>
            </a:r>
            <a:r>
              <a:rPr lang="nl-BE" baseline="0" dirty="0"/>
              <a:t> </a:t>
            </a:r>
            <a:r>
              <a:rPr lang="nl-BE" baseline="0" dirty="0" err="1"/>
              <a:t>be</a:t>
            </a:r>
            <a:r>
              <a:rPr lang="nl-BE" baseline="0" dirty="0"/>
              <a:t> </a:t>
            </a:r>
            <a:r>
              <a:rPr lang="nl-BE" baseline="0" dirty="0" err="1"/>
              <a:t>educated</a:t>
            </a:r>
            <a:r>
              <a:rPr lang="nl-BE" baseline="0" dirty="0"/>
              <a:t> in </a:t>
            </a:r>
            <a:r>
              <a:rPr lang="nl-BE" baseline="0" dirty="0" err="1"/>
              <a:t>three</a:t>
            </a:r>
            <a:r>
              <a:rPr lang="nl-BE" baseline="0" dirty="0"/>
              <a:t> different </a:t>
            </a:r>
            <a:r>
              <a:rPr lang="nl-BE" baseline="0" dirty="0" err="1"/>
              <a:t>domains</a:t>
            </a:r>
            <a:r>
              <a:rPr lang="nl-BE" baseline="0" dirty="0"/>
              <a:t>:</a:t>
            </a:r>
          </a:p>
          <a:p>
            <a:pPr marL="171450" indent="-171450">
              <a:buFont typeface="Arial" panose="020B0604020202020204" pitchFamily="34" charset="0"/>
              <a:buChar char="•"/>
            </a:pPr>
            <a:r>
              <a:rPr lang="nl-BE" baseline="0" dirty="0"/>
              <a:t>A first part </a:t>
            </a:r>
            <a:r>
              <a:rPr lang="nl-BE" baseline="0" dirty="0" err="1"/>
              <a:t>consists</a:t>
            </a:r>
            <a:r>
              <a:rPr lang="nl-BE" baseline="0" dirty="0"/>
              <a:t> out of </a:t>
            </a:r>
            <a:r>
              <a:rPr lang="nl-BE" baseline="0" dirty="0" err="1"/>
              <a:t>learning</a:t>
            </a:r>
            <a:r>
              <a:rPr lang="nl-BE" baseline="0" dirty="0"/>
              <a:t> </a:t>
            </a:r>
            <a:r>
              <a:rPr lang="nl-BE" baseline="0" dirty="0" err="1"/>
              <a:t>to</a:t>
            </a:r>
            <a:r>
              <a:rPr lang="nl-BE" baseline="0" dirty="0"/>
              <a:t> save, </a:t>
            </a:r>
            <a:r>
              <a:rPr lang="nl-BE" baseline="0" dirty="0" err="1"/>
              <a:t>organise</a:t>
            </a:r>
            <a:r>
              <a:rPr lang="nl-BE" baseline="0" dirty="0"/>
              <a:t> </a:t>
            </a:r>
            <a:r>
              <a:rPr lang="nl-BE" baseline="0" dirty="0" err="1"/>
              <a:t>and</a:t>
            </a:r>
            <a:r>
              <a:rPr lang="nl-BE" baseline="0" dirty="0"/>
              <a:t> </a:t>
            </a:r>
            <a:r>
              <a:rPr lang="nl-BE" baseline="0" dirty="0" err="1"/>
              <a:t>process</a:t>
            </a:r>
            <a:r>
              <a:rPr lang="nl-BE" baseline="0" dirty="0"/>
              <a:t> big </a:t>
            </a:r>
            <a:r>
              <a:rPr lang="nl-BE" baseline="0" dirty="0" err="1"/>
              <a:t>amounts</a:t>
            </a:r>
            <a:r>
              <a:rPr lang="nl-BE" baseline="0" dirty="0"/>
              <a:t> of data in a database.</a:t>
            </a:r>
          </a:p>
          <a:p>
            <a:pPr marL="171450" indent="-171450">
              <a:buFont typeface="Arial" panose="020B0604020202020204" pitchFamily="34" charset="0"/>
              <a:buChar char="•"/>
            </a:pPr>
            <a:r>
              <a:rPr lang="nl-BE" baseline="0" dirty="0"/>
              <a:t>A second part </a:t>
            </a:r>
            <a:r>
              <a:rPr lang="nl-BE" baseline="0" dirty="0" err="1"/>
              <a:t>consists</a:t>
            </a:r>
            <a:r>
              <a:rPr lang="nl-BE" baseline="0" dirty="0"/>
              <a:t> out of </a:t>
            </a:r>
            <a:r>
              <a:rPr lang="nl-BE" baseline="0" dirty="0" err="1"/>
              <a:t>integrating</a:t>
            </a:r>
            <a:r>
              <a:rPr lang="nl-BE" baseline="0" dirty="0"/>
              <a:t> </a:t>
            </a:r>
            <a:r>
              <a:rPr lang="nl-BE" baseline="0" dirty="0" err="1"/>
              <a:t>bioinformatics</a:t>
            </a:r>
            <a:r>
              <a:rPr lang="nl-BE" baseline="0" dirty="0"/>
              <a:t> </a:t>
            </a:r>
            <a:r>
              <a:rPr lang="nl-BE" baseline="0" dirty="0" err="1"/>
              <a:t>and</a:t>
            </a:r>
            <a:r>
              <a:rPr lang="nl-BE" baseline="0" dirty="0"/>
              <a:t> (web </a:t>
            </a:r>
            <a:r>
              <a:rPr lang="nl-BE" baseline="0" dirty="0" err="1"/>
              <a:t>based</a:t>
            </a:r>
            <a:r>
              <a:rPr lang="nl-BE" baseline="0" dirty="0"/>
              <a:t>) tools </a:t>
            </a:r>
            <a:r>
              <a:rPr lang="nl-BE" baseline="0" dirty="0" err="1"/>
              <a:t>to</a:t>
            </a:r>
            <a:r>
              <a:rPr lang="nl-BE" baseline="0" dirty="0"/>
              <a:t> </a:t>
            </a:r>
            <a:r>
              <a:rPr lang="nl-BE" baseline="0" dirty="0" err="1"/>
              <a:t>process</a:t>
            </a:r>
            <a:r>
              <a:rPr lang="nl-BE" baseline="0" dirty="0"/>
              <a:t> </a:t>
            </a:r>
            <a:r>
              <a:rPr lang="nl-BE" baseline="0" dirty="0" err="1"/>
              <a:t>and</a:t>
            </a:r>
            <a:r>
              <a:rPr lang="nl-BE" baseline="0" dirty="0"/>
              <a:t> analyse </a:t>
            </a:r>
            <a:r>
              <a:rPr lang="nl-BE" baseline="0" dirty="0" err="1"/>
              <a:t>the</a:t>
            </a:r>
            <a:r>
              <a:rPr lang="nl-BE" baseline="0" dirty="0"/>
              <a:t> </a:t>
            </a:r>
            <a:r>
              <a:rPr lang="nl-BE" baseline="0" dirty="0" err="1"/>
              <a:t>molecular</a:t>
            </a:r>
            <a:r>
              <a:rPr lang="nl-BE" baseline="0" dirty="0"/>
              <a:t> data.</a:t>
            </a:r>
          </a:p>
          <a:p>
            <a:pPr marL="171450" indent="-171450">
              <a:buFont typeface="Arial" panose="020B0604020202020204" pitchFamily="34" charset="0"/>
              <a:buChar char="•"/>
            </a:pPr>
            <a:r>
              <a:rPr lang="nl-BE" baseline="0" dirty="0"/>
              <a:t>A </a:t>
            </a:r>
            <a:r>
              <a:rPr lang="nl-BE" baseline="0" dirty="0" err="1"/>
              <a:t>third</a:t>
            </a:r>
            <a:r>
              <a:rPr lang="nl-BE" baseline="0" dirty="0"/>
              <a:t> </a:t>
            </a:r>
            <a:r>
              <a:rPr lang="nl-BE" baseline="0" dirty="0" err="1"/>
              <a:t>and</a:t>
            </a:r>
            <a:r>
              <a:rPr lang="nl-BE" baseline="0" dirty="0"/>
              <a:t> </a:t>
            </a:r>
            <a:r>
              <a:rPr lang="nl-BE" baseline="0" dirty="0" err="1"/>
              <a:t>final</a:t>
            </a:r>
            <a:r>
              <a:rPr lang="nl-BE" baseline="0" dirty="0"/>
              <a:t> part </a:t>
            </a:r>
            <a:r>
              <a:rPr lang="nl-BE" baseline="0" dirty="0" err="1"/>
              <a:t>consists</a:t>
            </a:r>
            <a:r>
              <a:rPr lang="nl-BE" baseline="0" dirty="0"/>
              <a:t> out of </a:t>
            </a:r>
            <a:r>
              <a:rPr lang="nl-BE" baseline="0" dirty="0" err="1"/>
              <a:t>integrating</a:t>
            </a:r>
            <a:r>
              <a:rPr lang="nl-BE" baseline="0" dirty="0"/>
              <a:t> </a:t>
            </a:r>
            <a:r>
              <a:rPr lang="nl-BE" baseline="0" dirty="0" err="1"/>
              <a:t>everyting</a:t>
            </a:r>
            <a:r>
              <a:rPr lang="nl-BE" baseline="0" dirty="0"/>
              <a:t> </a:t>
            </a:r>
            <a:r>
              <a:rPr lang="nl-BE" baseline="0" dirty="0" err="1"/>
              <a:t>from</a:t>
            </a:r>
            <a:r>
              <a:rPr lang="nl-BE" baseline="0" dirty="0"/>
              <a:t> </a:t>
            </a:r>
            <a:r>
              <a:rPr lang="nl-BE" baseline="0" dirty="0" err="1"/>
              <a:t>saving</a:t>
            </a:r>
            <a:r>
              <a:rPr lang="nl-BE" baseline="0" dirty="0"/>
              <a:t> </a:t>
            </a:r>
            <a:r>
              <a:rPr lang="nl-BE" baseline="0" dirty="0" err="1"/>
              <a:t>and</a:t>
            </a:r>
            <a:r>
              <a:rPr lang="nl-BE" baseline="0" dirty="0"/>
              <a:t> processing these data </a:t>
            </a:r>
            <a:r>
              <a:rPr lang="nl-BE" baseline="0" dirty="0" err="1"/>
              <a:t>by</a:t>
            </a:r>
            <a:r>
              <a:rPr lang="nl-BE" baseline="0" dirty="0"/>
              <a:t> means of </a:t>
            </a:r>
            <a:r>
              <a:rPr lang="nl-BE" baseline="0" dirty="0" err="1"/>
              <a:t>programming</a:t>
            </a:r>
            <a:r>
              <a:rPr lang="nl-BE" baseline="0" dirty="0"/>
              <a:t> </a:t>
            </a:r>
            <a:r>
              <a:rPr lang="nl-BE" baseline="0" dirty="0" err="1"/>
              <a:t>and</a:t>
            </a:r>
            <a:r>
              <a:rPr lang="nl-BE" baseline="0" dirty="0"/>
              <a:t> </a:t>
            </a:r>
            <a:r>
              <a:rPr lang="nl-BE" baseline="0" dirty="0" err="1"/>
              <a:t>scripting</a:t>
            </a:r>
            <a:r>
              <a:rPr lang="nl-BE" baseline="0" dirty="0"/>
              <a:t> in </a:t>
            </a:r>
            <a:r>
              <a:rPr lang="nl-BE" baseline="0" dirty="0" err="1"/>
              <a:t>and</a:t>
            </a:r>
            <a:r>
              <a:rPr lang="nl-BE" baseline="0" dirty="0"/>
              <a:t> </a:t>
            </a:r>
            <a:r>
              <a:rPr lang="nl-BE" baseline="0" dirty="0" err="1"/>
              <a:t>to</a:t>
            </a:r>
            <a:r>
              <a:rPr lang="nl-BE" baseline="0" dirty="0"/>
              <a:t> </a:t>
            </a:r>
            <a:r>
              <a:rPr lang="nl-BE" baseline="0" dirty="0" err="1"/>
              <a:t>automize</a:t>
            </a:r>
            <a:r>
              <a:rPr lang="nl-BE" baseline="0" dirty="0"/>
              <a:t> </a:t>
            </a:r>
            <a:r>
              <a:rPr lang="nl-BE" baseline="0" dirty="0" err="1"/>
              <a:t>the</a:t>
            </a:r>
            <a:r>
              <a:rPr lang="nl-BE" baseline="0" dirty="0"/>
              <a:t> </a:t>
            </a:r>
            <a:r>
              <a:rPr lang="nl-BE" baseline="0" dirty="0" err="1"/>
              <a:t>seperated</a:t>
            </a:r>
            <a:r>
              <a:rPr lang="nl-BE" baseline="0" dirty="0"/>
              <a:t> tools </a:t>
            </a:r>
            <a:r>
              <a:rPr lang="nl-BE" baseline="0" dirty="0" err="1"/>
              <a:t>used</a:t>
            </a:r>
            <a:r>
              <a:rPr lang="nl-BE" baseline="0" dirty="0"/>
              <a:t> </a:t>
            </a:r>
            <a:r>
              <a:rPr lang="nl-BE" baseline="0" dirty="0" err="1"/>
              <a:t>for</a:t>
            </a:r>
            <a:r>
              <a:rPr lang="nl-BE" baseline="0" dirty="0"/>
              <a:t> </a:t>
            </a:r>
            <a:r>
              <a:rPr lang="nl-BE" baseline="0" dirty="0" err="1"/>
              <a:t>this</a:t>
            </a:r>
            <a:r>
              <a:rPr lang="nl-BE" baseline="0" dirty="0"/>
              <a:t>, as well in a Windows </a:t>
            </a:r>
            <a:r>
              <a:rPr lang="nl-BE" baseline="0" dirty="0" err="1"/>
              <a:t>and</a:t>
            </a:r>
            <a:r>
              <a:rPr lang="nl-BE" baseline="0" dirty="0"/>
              <a:t> </a:t>
            </a:r>
            <a:r>
              <a:rPr lang="nl-BE" baseline="0" dirty="0" err="1"/>
              <a:t>Linix</a:t>
            </a:r>
            <a:r>
              <a:rPr lang="nl-BE" baseline="0" dirty="0"/>
              <a:t> environment.</a:t>
            </a:r>
          </a:p>
          <a:p>
            <a:pPr marL="171450" indent="-171450">
              <a:buFont typeface="Arial" panose="020B0604020202020204" pitchFamily="34" charset="0"/>
              <a:buChar char="•"/>
            </a:pPr>
            <a:endParaRPr lang="nl-BE" baseline="0"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7</a:t>
            </a:fld>
            <a:endParaRPr lang="nl-BE"/>
          </a:p>
        </p:txBody>
      </p:sp>
    </p:spTree>
    <p:extLst>
      <p:ext uri="{BB962C8B-B14F-4D97-AF65-F5344CB8AC3E}">
        <p14:creationId xmlns:p14="http://schemas.microsoft.com/office/powerpoint/2010/main" val="241121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11</a:t>
            </a:fld>
            <a:endParaRPr lang="nl-BE"/>
          </a:p>
        </p:txBody>
      </p:sp>
    </p:spTree>
    <p:extLst>
      <p:ext uri="{BB962C8B-B14F-4D97-AF65-F5344CB8AC3E}">
        <p14:creationId xmlns:p14="http://schemas.microsoft.com/office/powerpoint/2010/main" val="17317911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udenthowest.sharepoint.com/sites/staff/COMM/SitePages/Huisstijl.aspx"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2.0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hlinkClick r:id="rId9"/>
              </a:rPr>
              <a:t>https://studenthowest.sharepoint.com/sites/staff/COMM/SitePages/Huisstijl.aspx</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dirty="0"/>
            </a:br>
            <a:br>
              <a:rPr lang="nl-BE" noProof="0" dirty="0"/>
            </a:br>
            <a:r>
              <a:rPr lang="nl-BE" noProof="0" dirty="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8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1.0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latin typeface="+mn-lt"/>
                <a:cs typeface="Arial" panose="020B0604020202020204" pitchFamily="34" charset="0"/>
                <a:hlinkClick r:id="rId9"/>
              </a:rPr>
              <a:t>https://start.howest.be/StrategieCommunicatie/Communicatie</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72720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65262"/>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en-GB" noProof="0"/>
            </a:br>
            <a:br>
              <a:rPr lang="en-GB" noProof="0"/>
            </a:br>
            <a:r>
              <a:rPr lang="en-GB"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1" y="357904"/>
            <a:ext cx="7601331" cy="3895344"/>
          </a:xfrm>
          <a:prstGeom prst="rect">
            <a:avLst/>
          </a:prstGeom>
        </p:spPr>
      </p:pic>
    </p:spTree>
    <p:extLst>
      <p:ext uri="{BB962C8B-B14F-4D97-AF65-F5344CB8AC3E}">
        <p14:creationId xmlns:p14="http://schemas.microsoft.com/office/powerpoint/2010/main" val="354345904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en-GB"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Klikken om de ondertitelstijl </a:t>
            </a:r>
          </a:p>
          <a:p>
            <a:r>
              <a:rPr lang="en-GB" noProof="0"/>
              <a:t>van het model </a:t>
            </a:r>
          </a:p>
          <a:p>
            <a:r>
              <a:rPr lang="en-GB" noProof="0"/>
              <a:t>te bewerken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3290436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en-GB" noProof="0"/>
              <a:t>“Klik om quote </a:t>
            </a:r>
            <a:br>
              <a:rPr lang="en-GB" noProof="0"/>
            </a:br>
            <a:r>
              <a:rPr lang="en-GB"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 om de Naam en Voornaam in te voegen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28370891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en-GB"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Agendapunt 1</a:t>
            </a:r>
          </a:p>
          <a:p>
            <a:r>
              <a:rPr lang="en-GB" noProof="0"/>
              <a:t>Agendapunt 2</a:t>
            </a:r>
          </a:p>
          <a:p>
            <a:r>
              <a:rPr lang="en-GB" noProof="0"/>
              <a:t>Agendapunt 3</a:t>
            </a:r>
          </a:p>
          <a:p>
            <a:r>
              <a:rPr lang="en-GB" noProof="0"/>
              <a:t>Agendapunt 4</a:t>
            </a:r>
          </a:p>
          <a:p>
            <a:r>
              <a:rPr lang="en-GB" noProof="0"/>
              <a:t>Agendapunt 5</a:t>
            </a:r>
          </a:p>
          <a:p>
            <a:r>
              <a:rPr lang="en-GB" noProof="0"/>
              <a:t>Agendapunt 6</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109740920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0170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78844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222264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en-GB"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090155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22381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63784025"/>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0449799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95782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9498615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Tree>
    <p:extLst>
      <p:ext uri="{BB962C8B-B14F-4D97-AF65-F5344CB8AC3E}">
        <p14:creationId xmlns:p14="http://schemas.microsoft.com/office/powerpoint/2010/main" val="172393896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3326048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61945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9677247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487499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9398938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7333755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071378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85532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389513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334863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41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1.0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latin typeface="+mn-lt"/>
                <a:cs typeface="Arial" panose="020B0604020202020204" pitchFamily="34" charset="0"/>
                <a:hlinkClick r:id="rId9"/>
              </a:rPr>
              <a:t>https://start.howest.be/StrategieCommunicatie/Communicatie</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83724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5246491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4004086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3591553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3027432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422836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9189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noProof="0"/>
              <a:t>2022-2023</a:t>
            </a:r>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noProof="0"/>
              <a:t>Advanced Bachelor of Bioinformatics</a:t>
            </a:r>
            <a:endParaRPr lang="nl-BE" noProof="0"/>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noProof="0" smtClean="0"/>
              <a:pPr/>
              <a:t>‹#›</a:t>
            </a:fld>
            <a:endParaRPr lang="nl-BE" noProof="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70939646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148905668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36349878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8170975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403536618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67761635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184586688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160589124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59138921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2809279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noProof="0"/>
              <a:t>2022-2023</a:t>
            </a:r>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noProof="0"/>
              <a:t>Advanced Bachelor of Bioinformatics</a:t>
            </a:r>
            <a:endParaRPr lang="nl-BE" noProof="0"/>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125874853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88801157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329839970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41453906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42902720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76699492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137571977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a:t>
            </a:fld>
            <a:endParaRPr lang="nl-BE" dirty="0"/>
          </a:p>
        </p:txBody>
      </p:sp>
    </p:spTree>
    <p:extLst>
      <p:ext uri="{BB962C8B-B14F-4D97-AF65-F5344CB8AC3E}">
        <p14:creationId xmlns:p14="http://schemas.microsoft.com/office/powerpoint/2010/main" val="264188374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6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r>
              <a:rPr lang="nl-BE"/>
              <a:t>2022-2023</a:t>
            </a:r>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en-US"/>
              <a:t>Advanced Bachelor of Bioinformatics</a:t>
            </a:r>
            <a:endParaRPr lang="nl-BE" dirty="0"/>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4.sv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3.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4.sv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13.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nl-BE" noProof="0"/>
              <a:t>2022-2023</a:t>
            </a:r>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noProof="0"/>
              <a:t>Advanced Bachelor of Bioinformatics</a:t>
            </a:r>
            <a:endParaRPr lang="nl-BE" noProof="0"/>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noProof="0" smtClean="0"/>
              <a:t>‹#›</a:t>
            </a:fld>
            <a:endParaRPr lang="nl-BE" noProof="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 id="2147483764"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nl-BE"/>
              <a:t>2022-2023</a:t>
            </a:r>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Advanced Bachelor of Bioinformatics</a:t>
            </a:r>
            <a:endParaRPr lang="nl-BE" dirty="0"/>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Tree>
    <p:extLst>
      <p:ext uri="{BB962C8B-B14F-4D97-AF65-F5344CB8AC3E}">
        <p14:creationId xmlns:p14="http://schemas.microsoft.com/office/powerpoint/2010/main" val="41727844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62"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userDrawn="1"/>
        </p:nvSpPr>
        <p:spPr>
          <a:xfrm>
            <a:off x="-5644" y="9306131"/>
            <a:ext cx="13481537" cy="552245"/>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nl-BE"/>
              <a:t>2022-2023</a:t>
            </a:r>
            <a:endParaRPr lang="nl-BE" dirty="0"/>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Advanced Bachelor of Bioinformatics</a:t>
            </a:r>
            <a:endParaRPr lang="nl-BE" dirty="0"/>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a:t>
            </a:fld>
            <a:endParaRPr lang="nl-BE" dirty="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
        <p:nvSpPr>
          <p:cNvPr id="155" name="Rechthoek 154">
            <a:extLst>
              <a:ext uri="{FF2B5EF4-FFF2-40B4-BE49-F238E27FC236}">
                <a16:creationId xmlns:a16="http://schemas.microsoft.com/office/drawing/2014/main" id="{3006AA6B-15EB-4DBD-8F12-1BA7B403185D}"/>
              </a:ext>
            </a:extLst>
          </p:cNvPr>
          <p:cNvSpPr/>
          <p:nvPr userDrawn="1"/>
        </p:nvSpPr>
        <p:spPr>
          <a:xfrm>
            <a:off x="13857675" y="9308422"/>
            <a:ext cx="1714500" cy="547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Plaats</a:t>
            </a:r>
            <a:r>
              <a:rPr lang="en-US" sz="1100" dirty="0"/>
              <a:t> logo </a:t>
            </a:r>
            <a:r>
              <a:rPr lang="en-US" sz="1100" dirty="0" err="1"/>
              <a:t>hier</a:t>
            </a:r>
            <a:r>
              <a:rPr lang="en-US" sz="1100" dirty="0"/>
              <a:t> in het </a:t>
            </a:r>
            <a:r>
              <a:rPr lang="en-US" sz="1100" dirty="0" err="1"/>
              <a:t>diamodel</a:t>
            </a:r>
            <a:endParaRPr lang="nl-BE" sz="1100" dirty="0"/>
          </a:p>
        </p:txBody>
      </p:sp>
    </p:spTree>
    <p:extLst>
      <p:ext uri="{BB962C8B-B14F-4D97-AF65-F5344CB8AC3E}">
        <p14:creationId xmlns:p14="http://schemas.microsoft.com/office/powerpoint/2010/main" val="3064038114"/>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3"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33.xml"/><Relationship Id="rId4" Type="http://schemas.openxmlformats.org/officeDocument/2006/relationships/image" Target="../media/image37.tmp"/></Relationships>
</file>

<file path=ppt/slides/_rels/slide13.xml.rels><?xml version="1.0" encoding="UTF-8" standalone="yes"?>
<Relationships xmlns="http://schemas.openxmlformats.org/package/2006/relationships"><Relationship Id="rId8" Type="http://schemas.openxmlformats.org/officeDocument/2006/relationships/image" Target="../media/image42.tmp"/><Relationship Id="rId3" Type="http://schemas.openxmlformats.org/officeDocument/2006/relationships/hyperlink" Target="https://www.kotwest.be/" TargetMode="External"/><Relationship Id="rId7" Type="http://schemas.openxmlformats.org/officeDocument/2006/relationships/image" Target="../media/image41.png"/><Relationship Id="rId2" Type="http://schemas.openxmlformats.org/officeDocument/2006/relationships/hyperlink" Target="https://www.howest.be/stuvo" TargetMode="External"/><Relationship Id="rId1" Type="http://schemas.openxmlformats.org/officeDocument/2006/relationships/slideLayout" Target="../slideLayouts/slideLayout33.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3" Type="http://schemas.openxmlformats.org/officeDocument/2006/relationships/hyperlink" Target="http://www.howest.be/en/info-days" TargetMode="External"/><Relationship Id="rId2" Type="http://schemas.openxmlformats.org/officeDocument/2006/relationships/hyperlink" Target="https://www.howest.be/BIT" TargetMode="External"/><Relationship Id="rId1" Type="http://schemas.openxmlformats.org/officeDocument/2006/relationships/slideLayout" Target="../slideLayouts/slideLayout34.xml"/><Relationship Id="rId4" Type="http://schemas.openxmlformats.org/officeDocument/2006/relationships/hyperlink" Target="mailto:bit@howest.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ebreg.howest.be/" TargetMode="External"/><Relationship Id="rId1" Type="http://schemas.openxmlformats.org/officeDocument/2006/relationships/slideLayout" Target="../slideLayouts/slideLayout2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oo.gl/QLrT3r" TargetMode="External"/><Relationship Id="rId2" Type="http://schemas.openxmlformats.org/officeDocument/2006/relationships/image" Target="../media/image26.tmp"/><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7.jpe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Data" Target="../diagrams/data4.xml"/><Relationship Id="rId5" Type="http://schemas.openxmlformats.org/officeDocument/2006/relationships/image" Target="../media/image29.jpeg"/><Relationship Id="rId10" Type="http://schemas.microsoft.com/office/2007/relationships/diagramDrawing" Target="../diagrams/drawing4.xml"/><Relationship Id="rId4" Type="http://schemas.openxmlformats.org/officeDocument/2006/relationships/image" Target="../media/image28.jp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C2D3-5D79-4706-88B8-E134F77DC596}"/>
              </a:ext>
            </a:extLst>
          </p:cNvPr>
          <p:cNvSpPr>
            <a:spLocks noGrp="1"/>
          </p:cNvSpPr>
          <p:nvPr>
            <p:ph type="ctrTitle"/>
          </p:nvPr>
        </p:nvSpPr>
        <p:spPr/>
        <p:txBody>
          <a:bodyPr/>
          <a:lstStyle/>
          <a:p>
            <a:pPr algn="r"/>
            <a:r>
              <a:rPr lang="en-GB" dirty="0"/>
              <a:t> </a:t>
            </a:r>
            <a:br>
              <a:rPr lang="en-GB" dirty="0"/>
            </a:br>
            <a:br>
              <a:rPr lang="en-GB" dirty="0"/>
            </a:br>
            <a:br>
              <a:rPr lang="en-GB" dirty="0"/>
            </a:br>
            <a:r>
              <a:rPr lang="en-GB" dirty="0"/>
              <a:t>Advanced Bachelor of Bioinformatics</a:t>
            </a:r>
          </a:p>
        </p:txBody>
      </p:sp>
      <p:pic>
        <p:nvPicPr>
          <p:cNvPr id="4" name="Graphic 3">
            <a:extLst>
              <a:ext uri="{FF2B5EF4-FFF2-40B4-BE49-F238E27FC236}">
                <a16:creationId xmlns:a16="http://schemas.microsoft.com/office/drawing/2014/main" id="{A5B0F3F9-F714-41E6-AE3B-2E99BE9A1FE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73536"/>
          <a:stretch/>
        </p:blipFill>
        <p:spPr>
          <a:xfrm>
            <a:off x="761999" y="3703500"/>
            <a:ext cx="1357263" cy="1440000"/>
          </a:xfrm>
          <a:prstGeom prst="rect">
            <a:avLst/>
          </a:prstGeom>
        </p:spPr>
      </p:pic>
      <p:sp>
        <p:nvSpPr>
          <p:cNvPr id="9" name="Ondertitel 8">
            <a:extLst>
              <a:ext uri="{FF2B5EF4-FFF2-40B4-BE49-F238E27FC236}">
                <a16:creationId xmlns:a16="http://schemas.microsoft.com/office/drawing/2014/main" id="{E4B0705A-3788-4F50-A350-27A5AD3DB87A}"/>
              </a:ext>
            </a:extLst>
          </p:cNvPr>
          <p:cNvSpPr>
            <a:spLocks noGrp="1"/>
          </p:cNvSpPr>
          <p:nvPr>
            <p:ph type="subTitle" idx="1"/>
          </p:nvPr>
        </p:nvSpPr>
        <p:spPr/>
        <p:txBody>
          <a:bodyPr/>
          <a:lstStyle/>
          <a:p>
            <a:r>
              <a:rPr lang="nl-BE" dirty="0"/>
              <a:t>As a </a:t>
            </a:r>
            <a:r>
              <a:rPr lang="nl-BE" dirty="0" err="1"/>
              <a:t>daytime</a:t>
            </a:r>
            <a:r>
              <a:rPr lang="nl-BE" dirty="0"/>
              <a:t> programme (start </a:t>
            </a:r>
            <a:r>
              <a:rPr lang="nl-BE" dirty="0" err="1"/>
              <a:t>every</a:t>
            </a:r>
            <a:r>
              <a:rPr lang="nl-BE" dirty="0"/>
              <a:t> </a:t>
            </a:r>
            <a:r>
              <a:rPr lang="nl-BE" dirty="0" err="1"/>
              <a:t>year</a:t>
            </a:r>
            <a:r>
              <a:rPr lang="nl-BE" dirty="0"/>
              <a:t> in September)</a:t>
            </a:r>
          </a:p>
          <a:p>
            <a:pPr>
              <a:lnSpc>
                <a:spcPct val="100000"/>
              </a:lnSpc>
            </a:pPr>
            <a:r>
              <a:rPr lang="nl-BE" dirty="0"/>
              <a:t>Or via </a:t>
            </a:r>
            <a:r>
              <a:rPr lang="nl-BE" dirty="0" err="1"/>
              <a:t>distance</a:t>
            </a:r>
            <a:r>
              <a:rPr lang="nl-BE" dirty="0"/>
              <a:t> </a:t>
            </a:r>
            <a:r>
              <a:rPr lang="nl-BE" dirty="0" err="1"/>
              <a:t>learning</a:t>
            </a:r>
            <a:r>
              <a:rPr lang="nl-BE" dirty="0"/>
              <a:t> “@home” (start </a:t>
            </a:r>
            <a:r>
              <a:rPr lang="nl-BE" dirty="0" err="1"/>
              <a:t>every</a:t>
            </a:r>
            <a:r>
              <a:rPr lang="nl-BE" dirty="0"/>
              <a:t> </a:t>
            </a:r>
            <a:r>
              <a:rPr lang="nl-BE" dirty="0" err="1"/>
              <a:t>two</a:t>
            </a:r>
            <a:r>
              <a:rPr lang="nl-BE" dirty="0"/>
              <a:t> </a:t>
            </a:r>
            <a:r>
              <a:rPr lang="nl-BE" dirty="0" err="1"/>
              <a:t>years</a:t>
            </a:r>
            <a:r>
              <a:rPr lang="nl-BE" dirty="0"/>
              <a:t>, next start in September 2022)</a:t>
            </a:r>
          </a:p>
        </p:txBody>
      </p:sp>
    </p:spTree>
    <p:extLst>
      <p:ext uri="{BB962C8B-B14F-4D97-AF65-F5344CB8AC3E}">
        <p14:creationId xmlns:p14="http://schemas.microsoft.com/office/powerpoint/2010/main" val="2228050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DABA93-6C48-46CA-BF58-8D537983B5F6}"/>
              </a:ext>
            </a:extLst>
          </p:cNvPr>
          <p:cNvSpPr>
            <a:spLocks noGrp="1"/>
          </p:cNvSpPr>
          <p:nvPr>
            <p:ph type="body" sz="quarter" idx="17"/>
          </p:nvPr>
        </p:nvSpPr>
        <p:spPr>
          <a:xfrm>
            <a:off x="1050131" y="2354401"/>
            <a:ext cx="10343583" cy="6103800"/>
          </a:xfrm>
        </p:spPr>
        <p:txBody>
          <a:bodyPr/>
          <a:lstStyle/>
          <a:p>
            <a:pPr marL="0" indent="0">
              <a:buNone/>
            </a:pPr>
            <a:r>
              <a:rPr lang="en-US" sz="3200" dirty="0"/>
              <a:t>= </a:t>
            </a:r>
            <a:r>
              <a:rPr lang="en-US" sz="3200" u="sng" dirty="0"/>
              <a:t>the same programme</a:t>
            </a:r>
            <a:r>
              <a:rPr lang="en-US" sz="3200" dirty="0"/>
              <a:t> as in full-time daytime education</a:t>
            </a:r>
          </a:p>
          <a:p>
            <a:pPr marL="0" indent="0">
              <a:buNone/>
            </a:pPr>
            <a:endParaRPr lang="en-US" sz="3200" dirty="0"/>
          </a:p>
          <a:p>
            <a:pPr marL="0" indent="0">
              <a:buNone/>
            </a:pPr>
            <a:r>
              <a:rPr lang="en-US" sz="3200" dirty="0"/>
              <a:t>But:</a:t>
            </a:r>
          </a:p>
          <a:p>
            <a:pPr marL="457200" indent="-457200">
              <a:buFont typeface="Arial" panose="020B0604020202020204" pitchFamily="34" charset="0"/>
              <a:buChar char="•"/>
            </a:pPr>
            <a:r>
              <a:rPr lang="en-US" sz="3200" dirty="0"/>
              <a:t>Spread over </a:t>
            </a:r>
            <a:r>
              <a:rPr lang="en-US" sz="3200" b="1" dirty="0"/>
              <a:t>two academic years</a:t>
            </a:r>
          </a:p>
          <a:p>
            <a:pPr marL="457200" indent="-457200">
              <a:buFont typeface="Arial" panose="020B0604020202020204" pitchFamily="34" charset="0"/>
              <a:buChar char="•"/>
            </a:pPr>
            <a:r>
              <a:rPr lang="en-US" sz="3200" dirty="0"/>
              <a:t>Course units are organized the </a:t>
            </a:r>
            <a:r>
              <a:rPr lang="en-US" sz="3200" b="1" dirty="0"/>
              <a:t>one after the other</a:t>
            </a:r>
          </a:p>
          <a:p>
            <a:pPr marL="457200" indent="-457200">
              <a:buFont typeface="Arial" panose="020B0604020202020204" pitchFamily="34" charset="0"/>
              <a:buChar char="•"/>
            </a:pPr>
            <a:r>
              <a:rPr lang="en-US" sz="3200" dirty="0"/>
              <a:t>Only </a:t>
            </a:r>
            <a:r>
              <a:rPr lang="en-US" sz="3200" b="1" dirty="0"/>
              <a:t>3 contact moments </a:t>
            </a:r>
            <a:r>
              <a:rPr lang="en-US" sz="3200" dirty="0"/>
              <a:t>per course unit (3 x 2 hours)</a:t>
            </a:r>
          </a:p>
          <a:p>
            <a:pPr marL="1143000" lvl="1" indent="-457200">
              <a:buFont typeface="Arial" panose="020B0604020202020204" pitchFamily="34" charset="0"/>
              <a:buChar char="•"/>
            </a:pPr>
            <a:r>
              <a:rPr lang="en-US" sz="3200" dirty="0"/>
              <a:t>Every two weeks</a:t>
            </a:r>
          </a:p>
          <a:p>
            <a:pPr marL="1143000" lvl="1" indent="-457200">
              <a:buFont typeface="Arial" panose="020B0604020202020204" pitchFamily="34" charset="0"/>
              <a:buChar char="•"/>
            </a:pPr>
            <a:r>
              <a:rPr lang="en-US" sz="3200" dirty="0"/>
              <a:t>Between 6 PM and 8 PM</a:t>
            </a:r>
          </a:p>
          <a:p>
            <a:pPr marL="1143000" lvl="1" indent="-457200">
              <a:buFont typeface="Arial" panose="020B0604020202020204" pitchFamily="34" charset="0"/>
              <a:buChar char="•"/>
            </a:pPr>
            <a:r>
              <a:rPr lang="en-US" sz="3200" dirty="0"/>
              <a:t>On campus AND via live streaming AND/OR recorded</a:t>
            </a:r>
          </a:p>
          <a:p>
            <a:pPr marL="457200" indent="-457200">
              <a:buFont typeface="Arial" panose="020B0604020202020204" pitchFamily="34" charset="0"/>
              <a:buChar char="•"/>
            </a:pPr>
            <a:r>
              <a:rPr lang="en-US" sz="3200" dirty="0"/>
              <a:t>Processed via </a:t>
            </a:r>
            <a:r>
              <a:rPr lang="en-US" sz="3200" b="1" dirty="0"/>
              <a:t>self-study</a:t>
            </a:r>
            <a:r>
              <a:rPr lang="en-US" sz="3200" dirty="0"/>
              <a:t> in combination with coaching/exercises/questions during contact moments</a:t>
            </a:r>
          </a:p>
        </p:txBody>
      </p:sp>
      <p:sp>
        <p:nvSpPr>
          <p:cNvPr id="3" name="Tijdelijke aanduiding voor dianummer 2">
            <a:extLst>
              <a:ext uri="{FF2B5EF4-FFF2-40B4-BE49-F238E27FC236}">
                <a16:creationId xmlns:a16="http://schemas.microsoft.com/office/drawing/2014/main" id="{56F208E1-BBB9-4152-868C-258EC5AA456D}"/>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4" name="Titel 3">
            <a:extLst>
              <a:ext uri="{FF2B5EF4-FFF2-40B4-BE49-F238E27FC236}">
                <a16:creationId xmlns:a16="http://schemas.microsoft.com/office/drawing/2014/main" id="{05A55170-F33F-4F86-884A-B30900FD3D2D}"/>
              </a:ext>
            </a:extLst>
          </p:cNvPr>
          <p:cNvSpPr>
            <a:spLocks noGrp="1"/>
          </p:cNvSpPr>
          <p:nvPr>
            <p:ph type="title"/>
          </p:nvPr>
        </p:nvSpPr>
        <p:spPr/>
        <p:txBody>
          <a:bodyPr/>
          <a:lstStyle/>
          <a:p>
            <a:r>
              <a:rPr lang="nl-BE" dirty="0"/>
              <a:t>Bioinformatics @home</a:t>
            </a:r>
          </a:p>
        </p:txBody>
      </p:sp>
      <p:sp>
        <p:nvSpPr>
          <p:cNvPr id="5" name="Tijdelijke aanduiding voor datum 4">
            <a:extLst>
              <a:ext uri="{FF2B5EF4-FFF2-40B4-BE49-F238E27FC236}">
                <a16:creationId xmlns:a16="http://schemas.microsoft.com/office/drawing/2014/main" id="{AFCACFFC-FF9A-492C-A84D-D0E0988FF6B4}"/>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576B6515-82BC-42AA-8F57-4D19A86AA884}"/>
              </a:ext>
            </a:extLst>
          </p:cNvPr>
          <p:cNvSpPr>
            <a:spLocks noGrp="1"/>
          </p:cNvSpPr>
          <p:nvPr>
            <p:ph type="ftr" sz="quarter" idx="11"/>
          </p:nvPr>
        </p:nvSpPr>
        <p:spPr/>
        <p:txBody>
          <a:bodyPr/>
          <a:lstStyle/>
          <a:p>
            <a:r>
              <a:rPr lang="en-US"/>
              <a:t>Advanced Bachelor of Bioinformatics</a:t>
            </a:r>
            <a:endParaRPr lang="nl-BE" dirty="0"/>
          </a:p>
        </p:txBody>
      </p:sp>
      <p:sp>
        <p:nvSpPr>
          <p:cNvPr id="8" name="Rechthoek 7">
            <a:extLst>
              <a:ext uri="{FF2B5EF4-FFF2-40B4-BE49-F238E27FC236}">
                <a16:creationId xmlns:a16="http://schemas.microsoft.com/office/drawing/2014/main" id="{17526EE9-0966-4773-AEDC-5BD9D74488C3}"/>
              </a:ext>
            </a:extLst>
          </p:cNvPr>
          <p:cNvSpPr/>
          <p:nvPr/>
        </p:nvSpPr>
        <p:spPr>
          <a:xfrm>
            <a:off x="13478669" y="5651501"/>
            <a:ext cx="2540000" cy="9398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2400" b="1" dirty="0">
                <a:solidFill>
                  <a:schemeClr val="bg1"/>
                </a:solidFill>
              </a:rPr>
              <a:t>Next start: September 2022!</a:t>
            </a:r>
            <a:endParaRPr lang="en-GB" sz="2400" b="1" dirty="0">
              <a:solidFill>
                <a:schemeClr val="bg1"/>
              </a:solidFill>
            </a:endParaRPr>
          </a:p>
        </p:txBody>
      </p:sp>
      <p:pic>
        <p:nvPicPr>
          <p:cNvPr id="9" name="Picture 2" descr="howest illustraties_locatie cropped.png">
            <a:extLst>
              <a:ext uri="{FF2B5EF4-FFF2-40B4-BE49-F238E27FC236}">
                <a16:creationId xmlns:a16="http://schemas.microsoft.com/office/drawing/2014/main" id="{E29A02E5-94C4-4297-94C9-1ABE62E933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7" t="1" r="2137" b="3390"/>
          <a:stretch/>
        </p:blipFill>
        <p:spPr bwMode="auto">
          <a:xfrm>
            <a:off x="12259469" y="2968470"/>
            <a:ext cx="4978400" cy="200603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B0E53671-7808-41EB-B485-697FDFF6469E}"/>
              </a:ext>
            </a:extLst>
          </p:cNvPr>
          <p:cNvSpPr/>
          <p:nvPr/>
        </p:nvSpPr>
        <p:spPr>
          <a:xfrm>
            <a:off x="13478669" y="6855532"/>
            <a:ext cx="2540000" cy="1602669"/>
          </a:xfrm>
          <a:prstGeom prst="rect">
            <a:avLst/>
          </a:prstGeom>
          <a:solidFill>
            <a:srgbClr val="EC008C">
              <a:alpha val="50196"/>
            </a:srgb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rPr>
              <a:t>then again in September 2024, September 2026, ...</a:t>
            </a:r>
            <a:endParaRPr lang="en-GB" sz="2400" b="1" dirty="0">
              <a:solidFill>
                <a:schemeClr val="bg1"/>
              </a:solidFill>
            </a:endParaRPr>
          </a:p>
        </p:txBody>
      </p:sp>
    </p:spTree>
    <p:extLst>
      <p:ext uri="{BB962C8B-B14F-4D97-AF65-F5344CB8AC3E}">
        <p14:creationId xmlns:p14="http://schemas.microsoft.com/office/powerpoint/2010/main" val="378647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EBAD644-5EDD-4743-A75A-60ED3F4AF8D1}"/>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9D43C4BE-F6D8-4CF3-90F6-D441E7CDF5B4}"/>
              </a:ext>
            </a:extLst>
          </p:cNvPr>
          <p:cNvSpPr>
            <a:spLocks noGrp="1"/>
          </p:cNvSpPr>
          <p:nvPr>
            <p:ph type="title"/>
          </p:nvPr>
        </p:nvSpPr>
        <p:spPr/>
        <p:txBody>
          <a:bodyPr/>
          <a:lstStyle/>
          <a:p>
            <a:r>
              <a:rPr lang="en-GB" dirty="0"/>
              <a:t>Example timetable (@home programme!)</a:t>
            </a:r>
          </a:p>
        </p:txBody>
      </p:sp>
      <p:sp>
        <p:nvSpPr>
          <p:cNvPr id="5" name="Tijdelijke aanduiding voor datum 4">
            <a:extLst>
              <a:ext uri="{FF2B5EF4-FFF2-40B4-BE49-F238E27FC236}">
                <a16:creationId xmlns:a16="http://schemas.microsoft.com/office/drawing/2014/main" id="{DC053730-1F50-4329-AB73-AB005C71CDD6}"/>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9F7BB40E-6FBB-453F-B298-B63666B9E9E9}"/>
              </a:ext>
            </a:extLst>
          </p:cNvPr>
          <p:cNvSpPr>
            <a:spLocks noGrp="1"/>
          </p:cNvSpPr>
          <p:nvPr>
            <p:ph type="ftr" sz="quarter" idx="11"/>
          </p:nvPr>
        </p:nvSpPr>
        <p:spPr/>
        <p:txBody>
          <a:bodyPr/>
          <a:lstStyle/>
          <a:p>
            <a:r>
              <a:rPr lang="en-US"/>
              <a:t>Advanced Bachelor of Bioinformatics</a:t>
            </a:r>
            <a:endParaRPr lang="nl-BE" dirty="0"/>
          </a:p>
        </p:txBody>
      </p:sp>
      <p:sp>
        <p:nvSpPr>
          <p:cNvPr id="9" name="TextBox 1">
            <a:extLst>
              <a:ext uri="{FF2B5EF4-FFF2-40B4-BE49-F238E27FC236}">
                <a16:creationId xmlns:a16="http://schemas.microsoft.com/office/drawing/2014/main" id="{7761725B-5190-44F4-AED4-8057E7AA5F2F}"/>
              </a:ext>
            </a:extLst>
          </p:cNvPr>
          <p:cNvSpPr txBox="1"/>
          <p:nvPr/>
        </p:nvSpPr>
        <p:spPr>
          <a:xfrm>
            <a:off x="998692" y="2000646"/>
            <a:ext cx="3534173" cy="1446550"/>
          </a:xfrm>
          <a:prstGeom prst="rect">
            <a:avLst/>
          </a:prstGeom>
          <a:noFill/>
        </p:spPr>
        <p:txBody>
          <a:bodyPr wrap="none" rtlCol="0">
            <a:spAutoFit/>
          </a:bodyPr>
          <a:lstStyle/>
          <a:p>
            <a:r>
              <a:rPr lang="nl-BE" sz="2400" b="1" dirty="0"/>
              <a:t>First </a:t>
            </a:r>
            <a:r>
              <a:rPr lang="nl-BE" sz="2400" b="1" dirty="0" err="1"/>
              <a:t>year</a:t>
            </a:r>
            <a:r>
              <a:rPr lang="nl-BE" sz="2400" b="1" dirty="0"/>
              <a:t>, first semester:</a:t>
            </a:r>
          </a:p>
          <a:p>
            <a:endParaRPr lang="nl-BE" sz="2400" b="1" dirty="0"/>
          </a:p>
          <a:p>
            <a:r>
              <a:rPr lang="nl-BE" sz="2000" dirty="0" err="1">
                <a:solidFill>
                  <a:srgbClr val="FF0000"/>
                </a:solidFill>
              </a:rPr>
              <a:t>Note</a:t>
            </a:r>
            <a:r>
              <a:rPr lang="nl-BE" sz="2000" dirty="0">
                <a:solidFill>
                  <a:srgbClr val="FF0000"/>
                </a:solidFill>
              </a:rPr>
              <a:t>: course unit </a:t>
            </a:r>
            <a:r>
              <a:rPr lang="nl-BE" sz="2000" dirty="0" err="1">
                <a:solidFill>
                  <a:srgbClr val="FF0000"/>
                </a:solidFill>
              </a:rPr>
              <a:t>numbers</a:t>
            </a:r>
            <a:r>
              <a:rPr lang="nl-BE" sz="2000" dirty="0">
                <a:solidFill>
                  <a:srgbClr val="FF0000"/>
                </a:solidFill>
              </a:rPr>
              <a:t> </a:t>
            </a:r>
            <a:r>
              <a:rPr lang="nl-BE" sz="2000" dirty="0" err="1">
                <a:solidFill>
                  <a:srgbClr val="FF0000"/>
                </a:solidFill>
              </a:rPr>
              <a:t>and</a:t>
            </a:r>
            <a:r>
              <a:rPr lang="nl-BE" sz="2000" dirty="0">
                <a:solidFill>
                  <a:srgbClr val="FF0000"/>
                </a:solidFill>
              </a:rPr>
              <a:t>  </a:t>
            </a:r>
          </a:p>
          <a:p>
            <a:r>
              <a:rPr lang="nl-BE" sz="2000" dirty="0" err="1">
                <a:solidFill>
                  <a:srgbClr val="FF0000"/>
                </a:solidFill>
              </a:rPr>
              <a:t>sequence</a:t>
            </a:r>
            <a:r>
              <a:rPr lang="nl-BE" sz="2000" dirty="0">
                <a:solidFill>
                  <a:srgbClr val="FF0000"/>
                </a:solidFill>
              </a:rPr>
              <a:t> have </a:t>
            </a:r>
            <a:r>
              <a:rPr lang="nl-BE" sz="2000" dirty="0" err="1">
                <a:solidFill>
                  <a:srgbClr val="FF0000"/>
                </a:solidFill>
              </a:rPr>
              <a:t>changed</a:t>
            </a:r>
            <a:r>
              <a:rPr lang="nl-BE" sz="2000" dirty="0">
                <a:solidFill>
                  <a:srgbClr val="FF0000"/>
                </a:solidFill>
              </a:rPr>
              <a:t>!</a:t>
            </a:r>
          </a:p>
        </p:txBody>
      </p:sp>
      <p:sp>
        <p:nvSpPr>
          <p:cNvPr id="12" name="Linkeraccolade 11">
            <a:extLst>
              <a:ext uri="{FF2B5EF4-FFF2-40B4-BE49-F238E27FC236}">
                <a16:creationId xmlns:a16="http://schemas.microsoft.com/office/drawing/2014/main" id="{D14FE9B6-C41D-495E-9418-EB68F3EF00F6}"/>
              </a:ext>
            </a:extLst>
          </p:cNvPr>
          <p:cNvSpPr/>
          <p:nvPr/>
        </p:nvSpPr>
        <p:spPr>
          <a:xfrm>
            <a:off x="7376727" y="3207980"/>
            <a:ext cx="450166" cy="2070600"/>
          </a:xfrm>
          <a:prstGeom prst="leftBrace">
            <a:avLst>
              <a:gd name="adj1" fmla="val 8333"/>
              <a:gd name="adj2" fmla="val 51787"/>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inkeraccolade 12">
            <a:extLst>
              <a:ext uri="{FF2B5EF4-FFF2-40B4-BE49-F238E27FC236}">
                <a16:creationId xmlns:a16="http://schemas.microsoft.com/office/drawing/2014/main" id="{B14E59CB-13B7-40C2-8FED-9344AF7DEBD0}"/>
              </a:ext>
            </a:extLst>
          </p:cNvPr>
          <p:cNvSpPr/>
          <p:nvPr/>
        </p:nvSpPr>
        <p:spPr>
          <a:xfrm>
            <a:off x="7376727" y="5278579"/>
            <a:ext cx="450166" cy="1584000"/>
          </a:xfrm>
          <a:prstGeom prst="leftBrace">
            <a:avLst>
              <a:gd name="adj1" fmla="val 8333"/>
              <a:gd name="adj2" fmla="val 51787"/>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Linkeraccolade 13">
            <a:extLst>
              <a:ext uri="{FF2B5EF4-FFF2-40B4-BE49-F238E27FC236}">
                <a16:creationId xmlns:a16="http://schemas.microsoft.com/office/drawing/2014/main" id="{0D190B99-63AF-4E04-B1F4-051A7FD07767}"/>
              </a:ext>
            </a:extLst>
          </p:cNvPr>
          <p:cNvSpPr/>
          <p:nvPr/>
        </p:nvSpPr>
        <p:spPr>
          <a:xfrm>
            <a:off x="7376726" y="6890832"/>
            <a:ext cx="450166" cy="1872000"/>
          </a:xfrm>
          <a:prstGeom prst="leftBrace">
            <a:avLst>
              <a:gd name="adj1" fmla="val 8333"/>
              <a:gd name="adj2" fmla="val 51787"/>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kstvak 15">
            <a:extLst>
              <a:ext uri="{FF2B5EF4-FFF2-40B4-BE49-F238E27FC236}">
                <a16:creationId xmlns:a16="http://schemas.microsoft.com/office/drawing/2014/main" id="{64E92F22-DEB4-488B-B844-50C7B46AB128}"/>
              </a:ext>
            </a:extLst>
          </p:cNvPr>
          <p:cNvSpPr txBox="1"/>
          <p:nvPr/>
        </p:nvSpPr>
        <p:spPr>
          <a:xfrm>
            <a:off x="2577014" y="3989364"/>
            <a:ext cx="4799712" cy="507831"/>
          </a:xfrm>
          <a:prstGeom prst="rect">
            <a:avLst/>
          </a:prstGeom>
          <a:noFill/>
        </p:spPr>
        <p:txBody>
          <a:bodyPr wrap="none" rtlCol="0">
            <a:spAutoFit/>
          </a:bodyPr>
          <a:lstStyle/>
          <a:p>
            <a:pPr algn="r"/>
            <a:r>
              <a:rPr lang="en-GB" sz="2700" dirty="0"/>
              <a:t>BITAH01 Linux operating systems</a:t>
            </a:r>
          </a:p>
        </p:txBody>
      </p:sp>
      <p:sp>
        <p:nvSpPr>
          <p:cNvPr id="17" name="Tekstvak 16">
            <a:extLst>
              <a:ext uri="{FF2B5EF4-FFF2-40B4-BE49-F238E27FC236}">
                <a16:creationId xmlns:a16="http://schemas.microsoft.com/office/drawing/2014/main" id="{8D20BBAB-653B-4ABF-A21C-91BA35F78E3D}"/>
              </a:ext>
            </a:extLst>
          </p:cNvPr>
          <p:cNvSpPr txBox="1"/>
          <p:nvPr/>
        </p:nvSpPr>
        <p:spPr>
          <a:xfrm>
            <a:off x="3340234" y="5820929"/>
            <a:ext cx="4036491" cy="507831"/>
          </a:xfrm>
          <a:prstGeom prst="rect">
            <a:avLst/>
          </a:prstGeom>
          <a:noFill/>
        </p:spPr>
        <p:txBody>
          <a:bodyPr wrap="none" rtlCol="0">
            <a:spAutoFit/>
          </a:bodyPr>
          <a:lstStyle/>
          <a:p>
            <a:pPr algn="r"/>
            <a:r>
              <a:rPr lang="en-GB" sz="2700" dirty="0"/>
              <a:t>BITAH02 Web technologies </a:t>
            </a:r>
          </a:p>
        </p:txBody>
      </p:sp>
      <p:sp>
        <p:nvSpPr>
          <p:cNvPr id="18" name="Tekstvak 17">
            <a:extLst>
              <a:ext uri="{FF2B5EF4-FFF2-40B4-BE49-F238E27FC236}">
                <a16:creationId xmlns:a16="http://schemas.microsoft.com/office/drawing/2014/main" id="{A11E03A3-5306-4FAC-888A-DFE4592CD601}"/>
              </a:ext>
            </a:extLst>
          </p:cNvPr>
          <p:cNvSpPr txBox="1"/>
          <p:nvPr/>
        </p:nvSpPr>
        <p:spPr>
          <a:xfrm>
            <a:off x="2456980" y="7557772"/>
            <a:ext cx="4919745" cy="507831"/>
          </a:xfrm>
          <a:prstGeom prst="rect">
            <a:avLst/>
          </a:prstGeom>
          <a:noFill/>
        </p:spPr>
        <p:txBody>
          <a:bodyPr wrap="none" rtlCol="0">
            <a:spAutoFit/>
          </a:bodyPr>
          <a:lstStyle/>
          <a:p>
            <a:pPr algn="r"/>
            <a:r>
              <a:rPr lang="en-GB" sz="2700" dirty="0"/>
              <a:t>BITAH03 Structural bioinformatics</a:t>
            </a:r>
          </a:p>
        </p:txBody>
      </p:sp>
      <p:pic>
        <p:nvPicPr>
          <p:cNvPr id="7" name="Afbeelding 6">
            <a:extLst>
              <a:ext uri="{FF2B5EF4-FFF2-40B4-BE49-F238E27FC236}">
                <a16:creationId xmlns:a16="http://schemas.microsoft.com/office/drawing/2014/main" id="{28C7A61A-14D2-4862-82B2-CED837454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893" y="2000646"/>
            <a:ext cx="10078770" cy="6760150"/>
          </a:xfrm>
          <a:prstGeom prst="rect">
            <a:avLst/>
          </a:prstGeom>
        </p:spPr>
      </p:pic>
    </p:spTree>
    <p:extLst>
      <p:ext uri="{BB962C8B-B14F-4D97-AF65-F5344CB8AC3E}">
        <p14:creationId xmlns:p14="http://schemas.microsoft.com/office/powerpoint/2010/main" val="101776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440BD2F-1A8B-4D7B-8606-292B9F797FF4}"/>
              </a:ext>
            </a:extLst>
          </p:cNvPr>
          <p:cNvSpPr>
            <a:spLocks noGrp="1"/>
          </p:cNvSpPr>
          <p:nvPr>
            <p:ph type="dt" sz="half" idx="10"/>
          </p:nvPr>
        </p:nvSpPr>
        <p:spPr/>
        <p:txBody>
          <a:bodyPr/>
          <a:lstStyle/>
          <a:p>
            <a:r>
              <a:rPr lang="nl-BE"/>
              <a:t>2022-2023</a:t>
            </a:r>
            <a:endParaRPr lang="nl-BE" dirty="0"/>
          </a:p>
        </p:txBody>
      </p:sp>
      <p:sp>
        <p:nvSpPr>
          <p:cNvPr id="4" name="Tijdelijke aanduiding voor voettekst 3">
            <a:extLst>
              <a:ext uri="{FF2B5EF4-FFF2-40B4-BE49-F238E27FC236}">
                <a16:creationId xmlns:a16="http://schemas.microsoft.com/office/drawing/2014/main" id="{6038A6DA-915F-4B4C-81EF-8E8BCB00C5BB}"/>
              </a:ext>
            </a:extLst>
          </p:cNvPr>
          <p:cNvSpPr>
            <a:spLocks noGrp="1"/>
          </p:cNvSpPr>
          <p:nvPr>
            <p:ph type="ftr" sz="quarter" idx="11"/>
          </p:nvPr>
        </p:nvSpPr>
        <p:spPr/>
        <p:txBody>
          <a:bodyPr/>
          <a:lstStyle/>
          <a:p>
            <a:r>
              <a:rPr lang="en-US"/>
              <a:t>Advanced Bachelor of Bioinformatics</a:t>
            </a:r>
            <a:endParaRPr lang="nl-BE" dirty="0"/>
          </a:p>
        </p:txBody>
      </p:sp>
      <p:sp>
        <p:nvSpPr>
          <p:cNvPr id="5" name="Tijdelijke aanduiding voor dianummer 4">
            <a:extLst>
              <a:ext uri="{FF2B5EF4-FFF2-40B4-BE49-F238E27FC236}">
                <a16:creationId xmlns:a16="http://schemas.microsoft.com/office/drawing/2014/main" id="{C8A4DE1C-7041-4F52-B856-7D74B2A93150}"/>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6" name="Titel 5">
            <a:extLst>
              <a:ext uri="{FF2B5EF4-FFF2-40B4-BE49-F238E27FC236}">
                <a16:creationId xmlns:a16="http://schemas.microsoft.com/office/drawing/2014/main" id="{7554FD10-8591-4DC6-8283-575203E75119}"/>
              </a:ext>
            </a:extLst>
          </p:cNvPr>
          <p:cNvSpPr>
            <a:spLocks noGrp="1"/>
          </p:cNvSpPr>
          <p:nvPr>
            <p:ph type="title"/>
          </p:nvPr>
        </p:nvSpPr>
        <p:spPr>
          <a:xfrm>
            <a:off x="10958286" y="7056603"/>
            <a:ext cx="6604885" cy="755767"/>
          </a:xfrm>
        </p:spPr>
        <p:txBody>
          <a:bodyPr/>
          <a:lstStyle/>
          <a:p>
            <a:pPr algn="r"/>
            <a:r>
              <a:rPr lang="nl-BE" dirty="0"/>
              <a:t>Howest, Campus Brugge Station - BST5</a:t>
            </a:r>
            <a:br>
              <a:rPr lang="nl-BE" dirty="0"/>
            </a:br>
            <a:r>
              <a:rPr lang="nl-BE" dirty="0" err="1"/>
              <a:t>Bruges</a:t>
            </a:r>
            <a:r>
              <a:rPr lang="nl-BE" dirty="0"/>
              <a:t>, Belgium</a:t>
            </a:r>
          </a:p>
        </p:txBody>
      </p:sp>
      <p:sp>
        <p:nvSpPr>
          <p:cNvPr id="8" name="Tekstvak 7">
            <a:extLst>
              <a:ext uri="{FF2B5EF4-FFF2-40B4-BE49-F238E27FC236}">
                <a16:creationId xmlns:a16="http://schemas.microsoft.com/office/drawing/2014/main" id="{42EC5C8E-5647-4C9B-A202-C8189CA73C8F}"/>
              </a:ext>
            </a:extLst>
          </p:cNvPr>
          <p:cNvSpPr txBox="1"/>
          <p:nvPr/>
        </p:nvSpPr>
        <p:spPr>
          <a:xfrm>
            <a:off x="10958286" y="333654"/>
            <a:ext cx="6865257" cy="5228601"/>
          </a:xfrm>
          <a:prstGeom prst="rect">
            <a:avLst/>
          </a:prstGeom>
          <a:noFill/>
        </p:spPr>
        <p:txBody>
          <a:bodyPr wrap="square" rtlCol="0" anchor="ctr">
            <a:noAutofit/>
          </a:bodyPr>
          <a:lstStyle/>
          <a:p>
            <a:pPr marL="571500" indent="-571500">
              <a:lnSpc>
                <a:spcPct val="120000"/>
              </a:lnSpc>
              <a:spcAft>
                <a:spcPts val="2400"/>
              </a:spcAft>
              <a:buFont typeface="Arial" panose="020B0604020202020204" pitchFamily="34" charset="0"/>
              <a:buChar char="•"/>
            </a:pPr>
            <a:r>
              <a:rPr lang="en-GB" sz="3600" dirty="0"/>
              <a:t>500 m from the train station</a:t>
            </a:r>
          </a:p>
          <a:p>
            <a:pPr marL="571500" indent="-571500">
              <a:lnSpc>
                <a:spcPct val="120000"/>
              </a:lnSpc>
              <a:spcAft>
                <a:spcPts val="2400"/>
              </a:spcAft>
              <a:buFont typeface="Arial" panose="020B0604020202020204" pitchFamily="34" charset="0"/>
              <a:buChar char="•"/>
            </a:pPr>
            <a:r>
              <a:rPr lang="en-GB" sz="3600" dirty="0"/>
              <a:t>Nearby the historic centre of Bruges</a:t>
            </a:r>
          </a:p>
          <a:p>
            <a:pPr marL="571500" indent="-571500">
              <a:lnSpc>
                <a:spcPct val="120000"/>
              </a:lnSpc>
              <a:spcAft>
                <a:spcPts val="2400"/>
              </a:spcAft>
              <a:buFont typeface="Arial" panose="020B0604020202020204" pitchFamily="34" charset="0"/>
              <a:buChar char="•"/>
            </a:pPr>
            <a:r>
              <a:rPr lang="en-GB" sz="3600" dirty="0"/>
              <a:t>Easy to move around by foot, by bike or by public transportation </a:t>
            </a:r>
          </a:p>
        </p:txBody>
      </p:sp>
      <p:pic>
        <p:nvPicPr>
          <p:cNvPr id="17" name="Tijdelijke aanduiding voor afbeelding 15">
            <a:extLst>
              <a:ext uri="{FF2B5EF4-FFF2-40B4-BE49-F238E27FC236}">
                <a16:creationId xmlns:a16="http://schemas.microsoft.com/office/drawing/2014/main" id="{C7E80108-808E-4678-A09C-ECE0231518E1}"/>
              </a:ext>
            </a:extLst>
          </p:cNvPr>
          <p:cNvPicPr>
            <a:picLocks noChangeAspect="1"/>
          </p:cNvPicPr>
          <p:nvPr/>
        </p:nvPicPr>
        <p:blipFill>
          <a:blip r:embed="rId2">
            <a:extLst>
              <a:ext uri="{28A0092B-C50C-407E-A947-70E740481C1C}">
                <a14:useLocalDpi xmlns:a14="http://schemas.microsoft.com/office/drawing/2010/main" val="0"/>
              </a:ext>
            </a:extLst>
          </a:blip>
          <a:srcRect l="16953" r="16953"/>
          <a:stretch>
            <a:fillRect/>
          </a:stretch>
        </p:blipFill>
        <p:spPr>
          <a:xfrm>
            <a:off x="5365630" y="4517601"/>
            <a:ext cx="5089586" cy="4789116"/>
          </a:xfrm>
          <a:prstGeom prst="rect">
            <a:avLst/>
          </a:prstGeom>
        </p:spPr>
      </p:pic>
      <p:pic>
        <p:nvPicPr>
          <p:cNvPr id="18" name="Tijdelijke aanduiding voor afbeelding 11">
            <a:extLst>
              <a:ext uri="{FF2B5EF4-FFF2-40B4-BE49-F238E27FC236}">
                <a16:creationId xmlns:a16="http://schemas.microsoft.com/office/drawing/2014/main" id="{C43E4620-D390-46A0-B19E-B10F64129D77}"/>
              </a:ext>
            </a:extLst>
          </p:cNvPr>
          <p:cNvPicPr>
            <a:picLocks noChangeAspect="1"/>
          </p:cNvPicPr>
          <p:nvPr/>
        </p:nvPicPr>
        <p:blipFill>
          <a:blip r:embed="rId3">
            <a:extLst>
              <a:ext uri="{28A0092B-C50C-407E-A947-70E740481C1C}">
                <a14:useLocalDpi xmlns:a14="http://schemas.microsoft.com/office/drawing/2010/main" val="0"/>
              </a:ext>
            </a:extLst>
          </a:blip>
          <a:srcRect l="10208" r="10208"/>
          <a:stretch>
            <a:fillRect/>
          </a:stretch>
        </p:blipFill>
        <p:spPr>
          <a:xfrm>
            <a:off x="0" y="4517601"/>
            <a:ext cx="5089586" cy="4789116"/>
          </a:xfrm>
          <a:prstGeom prst="rect">
            <a:avLst/>
          </a:prstGeom>
        </p:spPr>
      </p:pic>
      <p:pic>
        <p:nvPicPr>
          <p:cNvPr id="22" name="Tijdelijke aanduiding voor afbeelding 21">
            <a:extLst>
              <a:ext uri="{FF2B5EF4-FFF2-40B4-BE49-F238E27FC236}">
                <a16:creationId xmlns:a16="http://schemas.microsoft.com/office/drawing/2014/main" id="{4980CC4B-D5D3-4232-9B14-C830F4C0583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385" t="17928" r="2385"/>
          <a:stretch/>
        </p:blipFill>
        <p:spPr>
          <a:xfrm>
            <a:off x="0" y="0"/>
            <a:ext cx="10455216" cy="4295354"/>
          </a:xfrm>
        </p:spPr>
      </p:pic>
    </p:spTree>
    <p:extLst>
      <p:ext uri="{BB962C8B-B14F-4D97-AF65-F5344CB8AC3E}">
        <p14:creationId xmlns:p14="http://schemas.microsoft.com/office/powerpoint/2010/main" val="3837215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6038A6DA-915F-4B4C-81EF-8E8BCB00C5BB}"/>
              </a:ext>
            </a:extLst>
          </p:cNvPr>
          <p:cNvSpPr>
            <a:spLocks noGrp="1"/>
          </p:cNvSpPr>
          <p:nvPr>
            <p:ph type="ftr" sz="quarter" idx="11"/>
          </p:nvPr>
        </p:nvSpPr>
        <p:spPr/>
        <p:txBody>
          <a:bodyPr/>
          <a:lstStyle/>
          <a:p>
            <a:r>
              <a:rPr lang="en-US"/>
              <a:t>Advanced Bachelor of Bioinformatics</a:t>
            </a:r>
            <a:endParaRPr lang="nl-BE" dirty="0"/>
          </a:p>
        </p:txBody>
      </p:sp>
      <p:sp>
        <p:nvSpPr>
          <p:cNvPr id="5" name="Tijdelijke aanduiding voor dianummer 4">
            <a:extLst>
              <a:ext uri="{FF2B5EF4-FFF2-40B4-BE49-F238E27FC236}">
                <a16:creationId xmlns:a16="http://schemas.microsoft.com/office/drawing/2014/main" id="{C8A4DE1C-7041-4F52-B856-7D74B2A93150}"/>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6" name="Titel 5">
            <a:extLst>
              <a:ext uri="{FF2B5EF4-FFF2-40B4-BE49-F238E27FC236}">
                <a16:creationId xmlns:a16="http://schemas.microsoft.com/office/drawing/2014/main" id="{7554FD10-8591-4DC6-8283-575203E75119}"/>
              </a:ext>
            </a:extLst>
          </p:cNvPr>
          <p:cNvSpPr>
            <a:spLocks noGrp="1"/>
          </p:cNvSpPr>
          <p:nvPr>
            <p:ph type="title"/>
          </p:nvPr>
        </p:nvSpPr>
        <p:spPr/>
        <p:txBody>
          <a:bodyPr/>
          <a:lstStyle/>
          <a:p>
            <a:r>
              <a:rPr lang="nl-BE" dirty="0" err="1"/>
              <a:t>Looking</a:t>
            </a:r>
            <a:r>
              <a:rPr lang="nl-BE" dirty="0"/>
              <a:t> </a:t>
            </a:r>
            <a:r>
              <a:rPr lang="nl-BE" dirty="0" err="1"/>
              <a:t>for</a:t>
            </a:r>
            <a:r>
              <a:rPr lang="nl-BE" dirty="0"/>
              <a:t> a student room/flat?</a:t>
            </a:r>
          </a:p>
        </p:txBody>
      </p:sp>
      <p:sp>
        <p:nvSpPr>
          <p:cNvPr id="3" name="Tijdelijke aanduiding voor datum 2">
            <a:extLst>
              <a:ext uri="{FF2B5EF4-FFF2-40B4-BE49-F238E27FC236}">
                <a16:creationId xmlns:a16="http://schemas.microsoft.com/office/drawing/2014/main" id="{7440BD2F-1A8B-4D7B-8606-292B9F797FF4}"/>
              </a:ext>
            </a:extLst>
          </p:cNvPr>
          <p:cNvSpPr>
            <a:spLocks noGrp="1"/>
          </p:cNvSpPr>
          <p:nvPr>
            <p:ph type="dt" sz="half" idx="10"/>
          </p:nvPr>
        </p:nvSpPr>
        <p:spPr/>
        <p:txBody>
          <a:bodyPr/>
          <a:lstStyle/>
          <a:p>
            <a:r>
              <a:rPr lang="nl-BE"/>
              <a:t>2022-2023</a:t>
            </a:r>
            <a:endParaRPr lang="nl-BE" dirty="0"/>
          </a:p>
        </p:txBody>
      </p:sp>
      <p:sp>
        <p:nvSpPr>
          <p:cNvPr id="9" name="Tekstvak 8">
            <a:extLst>
              <a:ext uri="{FF2B5EF4-FFF2-40B4-BE49-F238E27FC236}">
                <a16:creationId xmlns:a16="http://schemas.microsoft.com/office/drawing/2014/main" id="{1CE52F32-74DD-46DD-AE75-09A8F621F1C2}"/>
              </a:ext>
            </a:extLst>
          </p:cNvPr>
          <p:cNvSpPr txBox="1"/>
          <p:nvPr/>
        </p:nvSpPr>
        <p:spPr>
          <a:xfrm>
            <a:off x="12132526" y="8069943"/>
            <a:ext cx="4889287" cy="954107"/>
          </a:xfrm>
          <a:prstGeom prst="rect">
            <a:avLst/>
          </a:prstGeom>
          <a:noFill/>
        </p:spPr>
        <p:txBody>
          <a:bodyPr wrap="none" rtlCol="0">
            <a:spAutoFit/>
          </a:bodyPr>
          <a:lstStyle/>
          <a:p>
            <a:pPr marL="285750" indent="-285750">
              <a:buFont typeface="Arial" panose="020B0604020202020204" pitchFamily="34" charset="0"/>
              <a:buChar char="•"/>
            </a:pPr>
            <a:r>
              <a:rPr lang="nl-BE" sz="2800" dirty="0">
                <a:hlinkClick r:id="rId2"/>
              </a:rPr>
              <a:t>https://www.howest.be/stuvo</a:t>
            </a:r>
            <a:endParaRPr lang="nl-BE" sz="2800" dirty="0"/>
          </a:p>
          <a:p>
            <a:pPr marL="285750" indent="-285750">
              <a:buFont typeface="Arial" panose="020B0604020202020204" pitchFamily="34" charset="0"/>
              <a:buChar char="•"/>
            </a:pPr>
            <a:r>
              <a:rPr lang="nl-BE" sz="2800" dirty="0">
                <a:hlinkClick r:id="rId3"/>
              </a:rPr>
              <a:t>https://www.kotwest.be</a:t>
            </a:r>
            <a:r>
              <a:rPr lang="nl-BE" sz="2800" dirty="0"/>
              <a:t> </a:t>
            </a:r>
          </a:p>
        </p:txBody>
      </p:sp>
      <p:pic>
        <p:nvPicPr>
          <p:cNvPr id="13" name="Tijdelijke aanduiding voor afbeelding 26">
            <a:extLst>
              <a:ext uri="{FF2B5EF4-FFF2-40B4-BE49-F238E27FC236}">
                <a16:creationId xmlns:a16="http://schemas.microsoft.com/office/drawing/2014/main" id="{CC8E7A5F-0210-4F4B-A97A-4F873EC6A9DA}"/>
              </a:ext>
            </a:extLst>
          </p:cNvPr>
          <p:cNvPicPr>
            <a:picLocks noChangeAspect="1"/>
          </p:cNvPicPr>
          <p:nvPr/>
        </p:nvPicPr>
        <p:blipFill rotWithShape="1">
          <a:blip r:embed="rId4">
            <a:extLst>
              <a:ext uri="{28A0092B-C50C-407E-A947-70E740481C1C}">
                <a14:useLocalDpi xmlns:a14="http://schemas.microsoft.com/office/drawing/2010/main" val="0"/>
              </a:ext>
            </a:extLst>
          </a:blip>
          <a:srcRect t="11457" b="18603"/>
          <a:stretch/>
        </p:blipFill>
        <p:spPr>
          <a:xfrm>
            <a:off x="0" y="-1"/>
            <a:ext cx="9792206" cy="4564933"/>
          </a:xfrm>
          <a:prstGeom prst="rect">
            <a:avLst/>
          </a:prstGeom>
        </p:spPr>
      </p:pic>
      <p:pic>
        <p:nvPicPr>
          <p:cNvPr id="14" name="Tijdelijke aanduiding voor afbeelding 32">
            <a:extLst>
              <a:ext uri="{FF2B5EF4-FFF2-40B4-BE49-F238E27FC236}">
                <a16:creationId xmlns:a16="http://schemas.microsoft.com/office/drawing/2014/main" id="{36830835-6EE1-4DF1-8FD1-F24E53FD6ACD}"/>
              </a:ext>
            </a:extLst>
          </p:cNvPr>
          <p:cNvPicPr>
            <a:picLocks noChangeAspect="1"/>
          </p:cNvPicPr>
          <p:nvPr/>
        </p:nvPicPr>
        <p:blipFill>
          <a:blip r:embed="rId5">
            <a:extLst>
              <a:ext uri="{28A0092B-C50C-407E-A947-70E740481C1C}">
                <a14:useLocalDpi xmlns:a14="http://schemas.microsoft.com/office/drawing/2010/main" val="0"/>
              </a:ext>
            </a:extLst>
          </a:blip>
          <a:srcRect t="2949" b="2949"/>
          <a:stretch>
            <a:fillRect/>
          </a:stretch>
        </p:blipFill>
        <p:spPr>
          <a:xfrm>
            <a:off x="0" y="4789714"/>
            <a:ext cx="4800400" cy="4517003"/>
          </a:xfrm>
          <a:prstGeom prst="rect">
            <a:avLst/>
          </a:prstGeom>
        </p:spPr>
      </p:pic>
      <p:pic>
        <p:nvPicPr>
          <p:cNvPr id="15" name="Tijdelijke aanduiding voor afbeelding 30">
            <a:extLst>
              <a:ext uri="{FF2B5EF4-FFF2-40B4-BE49-F238E27FC236}">
                <a16:creationId xmlns:a16="http://schemas.microsoft.com/office/drawing/2014/main" id="{056C6C10-1423-4970-9E62-99FD9D180096}"/>
              </a:ext>
            </a:extLst>
          </p:cNvPr>
          <p:cNvPicPr>
            <a:picLocks noChangeAspect="1"/>
          </p:cNvPicPr>
          <p:nvPr/>
        </p:nvPicPr>
        <p:blipFill rotWithShape="1">
          <a:blip r:embed="rId6">
            <a:extLst>
              <a:ext uri="{28A0092B-C50C-407E-A947-70E740481C1C}">
                <a14:useLocalDpi xmlns:a14="http://schemas.microsoft.com/office/drawing/2010/main" val="0"/>
              </a:ext>
            </a:extLst>
          </a:blip>
          <a:srcRect t="1519" b="36054"/>
          <a:stretch/>
        </p:blipFill>
        <p:spPr>
          <a:xfrm>
            <a:off x="4991806" y="4789714"/>
            <a:ext cx="4800400" cy="4517003"/>
          </a:xfrm>
          <a:prstGeom prst="rect">
            <a:avLst/>
          </a:prstGeom>
        </p:spPr>
      </p:pic>
      <p:pic>
        <p:nvPicPr>
          <p:cNvPr id="16" name="Tijdelijke aanduiding voor afbeelding 18">
            <a:extLst>
              <a:ext uri="{FF2B5EF4-FFF2-40B4-BE49-F238E27FC236}">
                <a16:creationId xmlns:a16="http://schemas.microsoft.com/office/drawing/2014/main" id="{9F9E5FD1-C199-47E4-A5A9-6968FC79173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348" t="13647" r="11619" b="9591"/>
          <a:stretch/>
        </p:blipFill>
        <p:spPr>
          <a:xfrm>
            <a:off x="11309543" y="2213181"/>
            <a:ext cx="2988000" cy="1591793"/>
          </a:xfrm>
          <a:prstGeom prst="rect">
            <a:avLst/>
          </a:prstGeom>
        </p:spPr>
      </p:pic>
      <p:pic>
        <p:nvPicPr>
          <p:cNvPr id="19" name="Tijdelijke aanduiding voor afbeelding 22" descr="Schermopname">
            <a:extLst>
              <a:ext uri="{FF2B5EF4-FFF2-40B4-BE49-F238E27FC236}">
                <a16:creationId xmlns:a16="http://schemas.microsoft.com/office/drawing/2014/main" id="{2BE84BEA-B0EB-43FD-8E32-82ED981EFD6D}"/>
              </a:ext>
            </a:extLst>
          </p:cNvPr>
          <p:cNvPicPr>
            <a:picLocks noChangeAspect="1"/>
          </p:cNvPicPr>
          <p:nvPr/>
        </p:nvPicPr>
        <p:blipFill rotWithShape="1">
          <a:blip r:embed="rId8">
            <a:extLst>
              <a:ext uri="{28A0092B-C50C-407E-A947-70E740481C1C}">
                <a14:useLocalDpi xmlns:a14="http://schemas.microsoft.com/office/drawing/2010/main" val="0"/>
              </a:ext>
            </a:extLst>
          </a:blip>
          <a:srcRect l="1991" r="-106"/>
          <a:stretch/>
        </p:blipFill>
        <p:spPr>
          <a:xfrm>
            <a:off x="14577169" y="2339814"/>
            <a:ext cx="2988000" cy="1338526"/>
          </a:xfrm>
          <a:prstGeom prst="rect">
            <a:avLst/>
          </a:prstGeom>
        </p:spPr>
      </p:pic>
    </p:spTree>
    <p:extLst>
      <p:ext uri="{BB962C8B-B14F-4D97-AF65-F5344CB8AC3E}">
        <p14:creationId xmlns:p14="http://schemas.microsoft.com/office/powerpoint/2010/main" val="174451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F252A9A-F9DF-42ED-AA5F-9F5563AEBB45}"/>
              </a:ext>
            </a:extLst>
          </p:cNvPr>
          <p:cNvSpPr>
            <a:spLocks noGrp="1"/>
          </p:cNvSpPr>
          <p:nvPr>
            <p:ph type="body" sz="quarter" idx="17"/>
          </p:nvPr>
        </p:nvSpPr>
        <p:spPr/>
        <p:txBody>
          <a:bodyPr/>
          <a:lstStyle/>
          <a:p>
            <a:pPr marL="571500" indent="-571500">
              <a:spcBef>
                <a:spcPts val="3000"/>
              </a:spcBef>
              <a:spcAft>
                <a:spcPts val="600"/>
              </a:spcAft>
              <a:buFont typeface="Arial" panose="020B0604020202020204" pitchFamily="34" charset="0"/>
              <a:buChar char="•"/>
            </a:pPr>
            <a:r>
              <a:rPr lang="en-GB" dirty="0"/>
              <a:t>Visit our webpage: </a:t>
            </a:r>
            <a:r>
              <a:rPr lang="en-GB" dirty="0">
                <a:hlinkClick r:id="rId2"/>
              </a:rPr>
              <a:t>www.howest.be/BIT</a:t>
            </a:r>
            <a:r>
              <a:rPr lang="en-GB" dirty="0"/>
              <a:t> </a:t>
            </a:r>
          </a:p>
          <a:p>
            <a:pPr marL="571500" indent="-571500">
              <a:spcBef>
                <a:spcPts val="3000"/>
              </a:spcBef>
              <a:spcAft>
                <a:spcPts val="600"/>
              </a:spcAft>
              <a:buFont typeface="Arial" panose="020B0604020202020204" pitchFamily="34" charset="0"/>
              <a:buChar char="•"/>
            </a:pPr>
            <a:r>
              <a:rPr lang="en-GB" dirty="0"/>
              <a:t>Visit us in Bruges during one of our </a:t>
            </a:r>
            <a:r>
              <a:rPr lang="en-GB" b="1" dirty="0"/>
              <a:t>info days:</a:t>
            </a:r>
            <a:endParaRPr lang="en-GB" dirty="0"/>
          </a:p>
          <a:p>
            <a:pPr marL="571500" indent="-571500">
              <a:spcBef>
                <a:spcPts val="600"/>
              </a:spcBef>
              <a:spcAft>
                <a:spcPts val="600"/>
              </a:spcAft>
              <a:buFont typeface="Arial" panose="020B0604020202020204" pitchFamily="34" charset="0"/>
              <a:buChar char="•"/>
            </a:pPr>
            <a:r>
              <a:rPr lang="en-GB" dirty="0">
                <a:hlinkClick r:id="rId3"/>
              </a:rPr>
              <a:t>www.howest.be/en/info-days</a:t>
            </a:r>
            <a:r>
              <a:rPr lang="en-GB" dirty="0"/>
              <a:t> </a:t>
            </a:r>
          </a:p>
          <a:p>
            <a:pPr lvl="1">
              <a:spcAft>
                <a:spcPts val="600"/>
              </a:spcAft>
              <a:buClr>
                <a:schemeClr val="tx2"/>
              </a:buClr>
              <a:buFont typeface="Wingdings" panose="05000000000000000000" pitchFamily="2" charset="2"/>
              <a:buChar char="ü"/>
            </a:pPr>
            <a:r>
              <a:rPr lang="en-GB" sz="2400" dirty="0"/>
              <a:t> Saturday 12/03/2022 (10h00 - 16h00)</a:t>
            </a:r>
          </a:p>
          <a:p>
            <a:pPr lvl="1">
              <a:spcAft>
                <a:spcPts val="600"/>
              </a:spcAft>
              <a:buClr>
                <a:schemeClr val="tx2"/>
              </a:buClr>
              <a:buFont typeface="Wingdings" panose="05000000000000000000" pitchFamily="2" charset="2"/>
              <a:buChar char="ü"/>
            </a:pPr>
            <a:r>
              <a:rPr lang="en-GB" sz="2400" dirty="0"/>
              <a:t> Saturday 7/05/2022 (10h00 tot 16h00)</a:t>
            </a:r>
          </a:p>
          <a:p>
            <a:pPr lvl="1">
              <a:spcAft>
                <a:spcPts val="600"/>
              </a:spcAft>
              <a:buClr>
                <a:schemeClr val="tx2"/>
              </a:buClr>
              <a:buFont typeface="Wingdings" panose="05000000000000000000" pitchFamily="2" charset="2"/>
              <a:buChar char="ü"/>
            </a:pPr>
            <a:r>
              <a:rPr lang="en-GB" sz="2400" dirty="0"/>
              <a:t> Saturday 25/06/2022 (10h00 - 16h00)</a:t>
            </a:r>
          </a:p>
          <a:p>
            <a:pPr lvl="1">
              <a:spcAft>
                <a:spcPts val="600"/>
              </a:spcAft>
              <a:buClr>
                <a:schemeClr val="tx2"/>
              </a:buClr>
              <a:buFont typeface="Wingdings" panose="05000000000000000000" pitchFamily="2" charset="2"/>
              <a:buChar char="ü"/>
            </a:pPr>
            <a:r>
              <a:rPr lang="en-GB" sz="2400" dirty="0"/>
              <a:t> Saturday 27/08/2022 (10h00 tot 13h00)</a:t>
            </a:r>
          </a:p>
          <a:p>
            <a:pPr lvl="1">
              <a:spcAft>
                <a:spcPts val="600"/>
              </a:spcAft>
              <a:buClr>
                <a:schemeClr val="tx2"/>
              </a:buClr>
              <a:buFont typeface="Wingdings" panose="05000000000000000000" pitchFamily="2" charset="2"/>
              <a:buChar char="ü"/>
            </a:pPr>
            <a:r>
              <a:rPr lang="en-GB" sz="2400" dirty="0"/>
              <a:t> Friday 09/09/2022 (17h00 – 20h30)</a:t>
            </a:r>
            <a:endParaRPr lang="en-GB" dirty="0"/>
          </a:p>
          <a:p>
            <a:pPr marL="571500" indent="-571500">
              <a:spcBef>
                <a:spcPts val="3000"/>
              </a:spcBef>
              <a:spcAft>
                <a:spcPts val="600"/>
              </a:spcAft>
              <a:buFont typeface="Arial" panose="020B0604020202020204" pitchFamily="34" charset="0"/>
              <a:buChar char="•"/>
            </a:pPr>
            <a:r>
              <a:rPr lang="en-GB" dirty="0"/>
              <a:t>E-mail us: </a:t>
            </a:r>
            <a:r>
              <a:rPr lang="en-GB" dirty="0">
                <a:hlinkClick r:id="rId4"/>
              </a:rPr>
              <a:t>bit@howest.be</a:t>
            </a:r>
            <a:r>
              <a:rPr lang="en-GB" dirty="0"/>
              <a:t> </a:t>
            </a:r>
          </a:p>
          <a:p>
            <a:endParaRPr lang="nl-BE" dirty="0"/>
          </a:p>
        </p:txBody>
      </p:sp>
      <p:sp>
        <p:nvSpPr>
          <p:cNvPr id="3" name="Tijdelijke aanduiding voor dianummer 2">
            <a:extLst>
              <a:ext uri="{FF2B5EF4-FFF2-40B4-BE49-F238E27FC236}">
                <a16:creationId xmlns:a16="http://schemas.microsoft.com/office/drawing/2014/main" id="{47536F63-B48C-4D56-ACD9-0567C804D22F}"/>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61C2983E-7FAC-4B99-AB89-B6E16ABE7578}"/>
              </a:ext>
            </a:extLst>
          </p:cNvPr>
          <p:cNvSpPr>
            <a:spLocks noGrp="1"/>
          </p:cNvSpPr>
          <p:nvPr>
            <p:ph type="title"/>
          </p:nvPr>
        </p:nvSpPr>
        <p:spPr/>
        <p:txBody>
          <a:bodyPr/>
          <a:lstStyle/>
          <a:p>
            <a:r>
              <a:rPr lang="nl-BE" dirty="0"/>
              <a:t>More information?</a:t>
            </a:r>
          </a:p>
        </p:txBody>
      </p:sp>
      <p:sp>
        <p:nvSpPr>
          <p:cNvPr id="5" name="Tijdelijke aanduiding voor datum 4">
            <a:extLst>
              <a:ext uri="{FF2B5EF4-FFF2-40B4-BE49-F238E27FC236}">
                <a16:creationId xmlns:a16="http://schemas.microsoft.com/office/drawing/2014/main" id="{36153146-99B9-49CD-B03D-744A3C476BC9}"/>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536CDA20-456C-42C0-9829-4943E53EC262}"/>
              </a:ext>
            </a:extLst>
          </p:cNvPr>
          <p:cNvSpPr>
            <a:spLocks noGrp="1"/>
          </p:cNvSpPr>
          <p:nvPr>
            <p:ph type="ftr" sz="quarter" idx="11"/>
          </p:nvPr>
        </p:nvSpPr>
        <p:spPr/>
        <p:txBody>
          <a:bodyPr/>
          <a:lstStyle/>
          <a:p>
            <a:r>
              <a:rPr lang="en-US"/>
              <a:t>Advanced Bachelor of Bioinformatics</a:t>
            </a:r>
            <a:endParaRPr lang="nl-BE" dirty="0"/>
          </a:p>
        </p:txBody>
      </p:sp>
    </p:spTree>
    <p:extLst>
      <p:ext uri="{BB962C8B-B14F-4D97-AF65-F5344CB8AC3E}">
        <p14:creationId xmlns:p14="http://schemas.microsoft.com/office/powerpoint/2010/main" val="60133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C2D3-5D79-4706-88B8-E134F77DC596}"/>
              </a:ext>
            </a:extLst>
          </p:cNvPr>
          <p:cNvSpPr>
            <a:spLocks noGrp="1"/>
          </p:cNvSpPr>
          <p:nvPr>
            <p:ph type="ctrTitle"/>
          </p:nvPr>
        </p:nvSpPr>
        <p:spPr>
          <a:xfrm>
            <a:off x="5177790" y="7070241"/>
            <a:ext cx="12376786" cy="1964494"/>
          </a:xfrm>
        </p:spPr>
        <p:txBody>
          <a:bodyPr/>
          <a:lstStyle/>
          <a:p>
            <a:pPr algn="r"/>
            <a:r>
              <a:rPr lang="en-GB" dirty="0"/>
              <a:t> </a:t>
            </a:r>
            <a:br>
              <a:rPr lang="en-GB" dirty="0"/>
            </a:br>
            <a:br>
              <a:rPr lang="en-GB" dirty="0"/>
            </a:br>
            <a:br>
              <a:rPr lang="en-GB" dirty="0"/>
            </a:br>
            <a:r>
              <a:rPr lang="en-GB" dirty="0"/>
              <a:t>Advanced Bachelor</a:t>
            </a:r>
            <a:br>
              <a:rPr lang="en-GB" dirty="0"/>
            </a:br>
            <a:r>
              <a:rPr lang="en-GB" dirty="0"/>
              <a:t>of Bioinformatics</a:t>
            </a:r>
            <a:br>
              <a:rPr lang="en-GB" dirty="0"/>
            </a:br>
            <a:br>
              <a:rPr lang="en-GB" dirty="0"/>
            </a:br>
            <a:br>
              <a:rPr lang="en-GB" dirty="0"/>
            </a:br>
            <a:r>
              <a:rPr lang="en-GB" dirty="0"/>
              <a:t>QUESTIONS?</a:t>
            </a:r>
            <a:br>
              <a:rPr lang="en-GB" dirty="0"/>
            </a:br>
            <a:br>
              <a:rPr lang="en-GB" dirty="0"/>
            </a:br>
            <a:br>
              <a:rPr lang="en-GB" dirty="0"/>
            </a:br>
            <a:r>
              <a:rPr lang="en-US" dirty="0"/>
              <a:t>Reserve your place via </a:t>
            </a:r>
            <a:br>
              <a:rPr lang="en-US" dirty="0"/>
            </a:br>
            <a:r>
              <a:rPr lang="en-US" dirty="0">
                <a:hlinkClick r:id="rId2">
                  <a:extLst>
                    <a:ext uri="{A12FA001-AC4F-418D-AE19-62706E023703}">
                      <ahyp:hlinkClr xmlns:ahyp="http://schemas.microsoft.com/office/drawing/2018/hyperlinkcolor" val="tx"/>
                    </a:ext>
                  </a:extLst>
                </a:hlinkClick>
              </a:rPr>
              <a:t>https://webreg.howest.be</a:t>
            </a:r>
            <a:r>
              <a:rPr lang="en-US" dirty="0"/>
              <a:t> </a:t>
            </a:r>
            <a:endParaRPr lang="en-GB" dirty="0"/>
          </a:p>
        </p:txBody>
      </p:sp>
      <p:pic>
        <p:nvPicPr>
          <p:cNvPr id="4" name="Graphic 3">
            <a:extLst>
              <a:ext uri="{FF2B5EF4-FFF2-40B4-BE49-F238E27FC236}">
                <a16:creationId xmlns:a16="http://schemas.microsoft.com/office/drawing/2014/main" id="{A5B0F3F9-F714-41E6-AE3B-2E99BE9A1FE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73536"/>
          <a:stretch/>
        </p:blipFill>
        <p:spPr>
          <a:xfrm>
            <a:off x="761999" y="3703500"/>
            <a:ext cx="1357263" cy="1440000"/>
          </a:xfrm>
          <a:prstGeom prst="rect">
            <a:avLst/>
          </a:prstGeom>
        </p:spPr>
      </p:pic>
      <p:pic>
        <p:nvPicPr>
          <p:cNvPr id="11" name="Graphic 10">
            <a:extLst>
              <a:ext uri="{FF2B5EF4-FFF2-40B4-BE49-F238E27FC236}">
                <a16:creationId xmlns:a16="http://schemas.microsoft.com/office/drawing/2014/main" id="{6E19C025-68DE-4A5C-ADB8-5C284083B3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6309" y="7251171"/>
            <a:ext cx="2057400" cy="2057400"/>
          </a:xfrm>
          <a:prstGeom prst="rect">
            <a:avLst/>
          </a:prstGeom>
        </p:spPr>
      </p:pic>
      <p:sp>
        <p:nvSpPr>
          <p:cNvPr id="12" name="Tekstvak 11">
            <a:extLst>
              <a:ext uri="{FF2B5EF4-FFF2-40B4-BE49-F238E27FC236}">
                <a16:creationId xmlns:a16="http://schemas.microsoft.com/office/drawing/2014/main" id="{E15FDB33-22BC-41E0-9649-4A08F87BFCB4}"/>
              </a:ext>
            </a:extLst>
          </p:cNvPr>
          <p:cNvSpPr txBox="1"/>
          <p:nvPr/>
        </p:nvSpPr>
        <p:spPr>
          <a:xfrm>
            <a:off x="3512457" y="6692164"/>
            <a:ext cx="1545103" cy="523220"/>
          </a:xfrm>
          <a:prstGeom prst="rect">
            <a:avLst/>
          </a:prstGeom>
          <a:noFill/>
        </p:spPr>
        <p:txBody>
          <a:bodyPr wrap="none" rtlCol="0">
            <a:spAutoFit/>
          </a:bodyPr>
          <a:lstStyle/>
          <a:p>
            <a:r>
              <a:rPr lang="en-GB" sz="2700" b="1" i="1" dirty="0">
                <a:solidFill>
                  <a:schemeClr val="bg1"/>
                </a:solidFill>
              </a:rPr>
              <a:t>Scan me!</a:t>
            </a:r>
          </a:p>
        </p:txBody>
      </p:sp>
    </p:spTree>
    <p:extLst>
      <p:ext uri="{BB962C8B-B14F-4D97-AF65-F5344CB8AC3E}">
        <p14:creationId xmlns:p14="http://schemas.microsoft.com/office/powerpoint/2010/main" val="358658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8E3DBE1-5F07-4408-91A2-6518B8483149}"/>
              </a:ext>
            </a:extLst>
          </p:cNvPr>
          <p:cNvSpPr>
            <a:spLocks noGrp="1"/>
          </p:cNvSpPr>
          <p:nvPr>
            <p:ph type="sldNum" sz="quarter" idx="12"/>
          </p:nvPr>
        </p:nvSpPr>
        <p:spPr/>
        <p:txBody>
          <a:bodyPr/>
          <a:lstStyle/>
          <a:p>
            <a:fld id="{B7527A74-2D87-4307-9531-5A57D9647EEB}" type="slidenum">
              <a:rPr lang="nl-BE" smtClean="0"/>
              <a:pPr/>
              <a:t>2</a:t>
            </a:fld>
            <a:endParaRPr lang="nl-BE"/>
          </a:p>
        </p:txBody>
      </p:sp>
      <p:sp>
        <p:nvSpPr>
          <p:cNvPr id="4" name="Titel 3">
            <a:extLst>
              <a:ext uri="{FF2B5EF4-FFF2-40B4-BE49-F238E27FC236}">
                <a16:creationId xmlns:a16="http://schemas.microsoft.com/office/drawing/2014/main" id="{F56D0079-74CC-4919-9A37-A139C1F8DC73}"/>
              </a:ext>
            </a:extLst>
          </p:cNvPr>
          <p:cNvSpPr>
            <a:spLocks noGrp="1"/>
          </p:cNvSpPr>
          <p:nvPr>
            <p:ph type="title"/>
          </p:nvPr>
        </p:nvSpPr>
        <p:spPr/>
        <p:txBody>
          <a:bodyPr/>
          <a:lstStyle/>
          <a:p>
            <a:r>
              <a:rPr lang="nl-BE" dirty="0" err="1"/>
              <a:t>What</a:t>
            </a:r>
            <a:r>
              <a:rPr lang="nl-BE" dirty="0"/>
              <a:t> is </a:t>
            </a:r>
            <a:r>
              <a:rPr lang="nl-BE" dirty="0" err="1"/>
              <a:t>bioinformatics</a:t>
            </a:r>
            <a:r>
              <a:rPr lang="nl-BE" dirty="0"/>
              <a:t>?</a:t>
            </a:r>
          </a:p>
        </p:txBody>
      </p:sp>
      <p:sp>
        <p:nvSpPr>
          <p:cNvPr id="5" name="Tijdelijke aanduiding voor datum 4">
            <a:extLst>
              <a:ext uri="{FF2B5EF4-FFF2-40B4-BE49-F238E27FC236}">
                <a16:creationId xmlns:a16="http://schemas.microsoft.com/office/drawing/2014/main" id="{4F0FD205-9969-4B20-8CD3-2C96C4D35B5B}"/>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90423582-90EA-4385-A199-B23114E3DA5B}"/>
              </a:ext>
            </a:extLst>
          </p:cNvPr>
          <p:cNvSpPr>
            <a:spLocks noGrp="1"/>
          </p:cNvSpPr>
          <p:nvPr>
            <p:ph type="ftr" sz="quarter" idx="11"/>
          </p:nvPr>
        </p:nvSpPr>
        <p:spPr/>
        <p:txBody>
          <a:bodyPr/>
          <a:lstStyle/>
          <a:p>
            <a:r>
              <a:rPr lang="en-US"/>
              <a:t>Advanced Bachelor of Bioinformatics</a:t>
            </a:r>
            <a:endParaRPr lang="nl-BE" dirty="0"/>
          </a:p>
        </p:txBody>
      </p:sp>
      <p:pic>
        <p:nvPicPr>
          <p:cNvPr id="15" name="Picture 2">
            <a:extLst>
              <a:ext uri="{FF2B5EF4-FFF2-40B4-BE49-F238E27FC236}">
                <a16:creationId xmlns:a16="http://schemas.microsoft.com/office/drawing/2014/main" id="{423C13B7-629D-418A-9E9B-0B2EE021C9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886" y="2079588"/>
            <a:ext cx="3354347" cy="339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a:extLst>
              <a:ext uri="{FF2B5EF4-FFF2-40B4-BE49-F238E27FC236}">
                <a16:creationId xmlns:a16="http://schemas.microsoft.com/office/drawing/2014/main" id="{59236455-14A2-4F3E-BF5B-9D3B50FC09F6}"/>
              </a:ext>
            </a:extLst>
          </p:cNvPr>
          <p:cNvGraphicFramePr/>
          <p:nvPr>
            <p:extLst>
              <p:ext uri="{D42A27DB-BD31-4B8C-83A1-F6EECF244321}">
                <p14:modId xmlns:p14="http://schemas.microsoft.com/office/powerpoint/2010/main" val="1253600288"/>
              </p:ext>
            </p:extLst>
          </p:nvPr>
        </p:nvGraphicFramePr>
        <p:xfrm>
          <a:off x="3713015" y="3132651"/>
          <a:ext cx="9474527" cy="579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4">
            <a:extLst>
              <a:ext uri="{FF2B5EF4-FFF2-40B4-BE49-F238E27FC236}">
                <a16:creationId xmlns:a16="http://schemas.microsoft.com/office/drawing/2014/main" id="{402E578F-CECB-4E20-A907-ED0F6224390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46172" y="1519238"/>
            <a:ext cx="38576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a16="http://schemas.microsoft.com/office/drawing/2014/main" id="{1DE56E14-EB32-4353-8579-548C2D899B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10084" y="6481763"/>
            <a:ext cx="5120640" cy="26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6025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DB2FA62-2FEE-4AFF-86C9-F66BA952C450}"/>
              </a:ext>
            </a:extLst>
          </p:cNvPr>
          <p:cNvSpPr>
            <a:spLocks noGrp="1"/>
          </p:cNvSpPr>
          <p:nvPr>
            <p:ph type="body" sz="quarter" idx="17"/>
          </p:nvPr>
        </p:nvSpPr>
        <p:spPr/>
        <p:txBody>
          <a:bodyPr/>
          <a:lstStyle/>
          <a:p>
            <a:pPr marL="571500" indent="-571500">
              <a:spcBef>
                <a:spcPts val="1200"/>
              </a:spcBef>
              <a:spcAft>
                <a:spcPts val="1200"/>
              </a:spcAft>
              <a:buFont typeface="Arial" panose="020B0604020202020204" pitchFamily="34" charset="0"/>
              <a:buChar char="•"/>
            </a:pPr>
            <a:r>
              <a:rPr lang="en-GB" dirty="0"/>
              <a:t>Degree of higher education with</a:t>
            </a:r>
            <a:br>
              <a:rPr lang="en-GB" dirty="0"/>
            </a:br>
            <a:r>
              <a:rPr lang="en-GB" dirty="0"/>
              <a:t>knowledge of molecular biology 		</a:t>
            </a:r>
          </a:p>
          <a:p>
            <a:pPr>
              <a:spcBef>
                <a:spcPts val="1200"/>
              </a:spcBef>
              <a:spcAft>
                <a:spcPts val="1200"/>
              </a:spcAft>
            </a:pPr>
            <a:r>
              <a:rPr lang="en-GB" dirty="0"/>
              <a:t>	</a:t>
            </a:r>
          </a:p>
          <a:p>
            <a:pPr>
              <a:spcBef>
                <a:spcPts val="1200"/>
              </a:spcBef>
              <a:spcAft>
                <a:spcPts val="1200"/>
              </a:spcAft>
            </a:pPr>
            <a:endParaRPr lang="en-GB" i="1" dirty="0"/>
          </a:p>
          <a:p>
            <a:pPr>
              <a:spcBef>
                <a:spcPts val="1200"/>
              </a:spcBef>
              <a:spcAft>
                <a:spcPts val="1200"/>
              </a:spcAft>
            </a:pPr>
            <a:endParaRPr lang="en-GB" i="1" dirty="0"/>
          </a:p>
          <a:p>
            <a:pPr>
              <a:spcBef>
                <a:spcPts val="1200"/>
              </a:spcBef>
              <a:spcAft>
                <a:spcPts val="1200"/>
              </a:spcAft>
            </a:pPr>
            <a:r>
              <a:rPr lang="en-GB" i="1" dirty="0"/>
              <a:t>OR</a:t>
            </a:r>
          </a:p>
          <a:p>
            <a:pPr marL="571500" indent="-571500">
              <a:spcBef>
                <a:spcPts val="1200"/>
              </a:spcBef>
              <a:spcAft>
                <a:spcPts val="1200"/>
              </a:spcAft>
              <a:buFont typeface="Arial" panose="020B0604020202020204" pitchFamily="34" charset="0"/>
              <a:buChar char="•"/>
            </a:pPr>
            <a:r>
              <a:rPr lang="en-GB" dirty="0"/>
              <a:t>Via credit contracts</a:t>
            </a:r>
          </a:p>
          <a:p>
            <a:endParaRPr lang="nl-BE" dirty="0"/>
          </a:p>
        </p:txBody>
      </p:sp>
      <p:sp>
        <p:nvSpPr>
          <p:cNvPr id="3" name="Tijdelijke aanduiding voor dianummer 2">
            <a:extLst>
              <a:ext uri="{FF2B5EF4-FFF2-40B4-BE49-F238E27FC236}">
                <a16:creationId xmlns:a16="http://schemas.microsoft.com/office/drawing/2014/main" id="{58E3DBE1-5F07-4408-91A2-6518B8483149}"/>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4" name="Titel 3">
            <a:extLst>
              <a:ext uri="{FF2B5EF4-FFF2-40B4-BE49-F238E27FC236}">
                <a16:creationId xmlns:a16="http://schemas.microsoft.com/office/drawing/2014/main" id="{F56D0079-74CC-4919-9A37-A139C1F8DC73}"/>
              </a:ext>
            </a:extLst>
          </p:cNvPr>
          <p:cNvSpPr>
            <a:spLocks noGrp="1"/>
          </p:cNvSpPr>
          <p:nvPr>
            <p:ph type="title"/>
          </p:nvPr>
        </p:nvSpPr>
        <p:spPr/>
        <p:txBody>
          <a:bodyPr/>
          <a:lstStyle/>
          <a:p>
            <a:r>
              <a:rPr lang="nl-BE" dirty="0"/>
              <a:t>For </a:t>
            </a:r>
            <a:r>
              <a:rPr lang="nl-BE" dirty="0" err="1"/>
              <a:t>whom</a:t>
            </a:r>
            <a:r>
              <a:rPr lang="nl-BE" dirty="0"/>
              <a:t>?</a:t>
            </a:r>
          </a:p>
        </p:txBody>
      </p:sp>
      <p:sp>
        <p:nvSpPr>
          <p:cNvPr id="5" name="Tijdelijke aanduiding voor datum 4">
            <a:extLst>
              <a:ext uri="{FF2B5EF4-FFF2-40B4-BE49-F238E27FC236}">
                <a16:creationId xmlns:a16="http://schemas.microsoft.com/office/drawing/2014/main" id="{4F0FD205-9969-4B20-8CD3-2C96C4D35B5B}"/>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90423582-90EA-4385-A199-B23114E3DA5B}"/>
              </a:ext>
            </a:extLst>
          </p:cNvPr>
          <p:cNvSpPr>
            <a:spLocks noGrp="1"/>
          </p:cNvSpPr>
          <p:nvPr>
            <p:ph type="ftr" sz="quarter" idx="11"/>
          </p:nvPr>
        </p:nvSpPr>
        <p:spPr/>
        <p:txBody>
          <a:bodyPr/>
          <a:lstStyle/>
          <a:p>
            <a:r>
              <a:rPr lang="en-US"/>
              <a:t>Advanced Bachelor of Bioinformatics</a:t>
            </a:r>
            <a:endParaRPr lang="nl-BE" dirty="0"/>
          </a:p>
        </p:txBody>
      </p:sp>
      <p:pic>
        <p:nvPicPr>
          <p:cNvPr id="12" name="Afbeelding 11">
            <a:extLst>
              <a:ext uri="{FF2B5EF4-FFF2-40B4-BE49-F238E27FC236}">
                <a16:creationId xmlns:a16="http://schemas.microsoft.com/office/drawing/2014/main" id="{B247714A-7210-42E9-9DB8-0CE8EC787684}"/>
              </a:ext>
            </a:extLst>
          </p:cNvPr>
          <p:cNvPicPr>
            <a:picLocks noChangeAspect="1"/>
          </p:cNvPicPr>
          <p:nvPr/>
        </p:nvPicPr>
        <p:blipFill>
          <a:blip r:embed="rId3"/>
          <a:stretch>
            <a:fillRect/>
          </a:stretch>
        </p:blipFill>
        <p:spPr>
          <a:xfrm>
            <a:off x="1057276" y="3692458"/>
            <a:ext cx="6894570" cy="2011655"/>
          </a:xfrm>
          <a:prstGeom prst="rect">
            <a:avLst/>
          </a:prstGeom>
        </p:spPr>
      </p:pic>
      <p:graphicFrame>
        <p:nvGraphicFramePr>
          <p:cNvPr id="13" name="Diagram 12">
            <a:extLst>
              <a:ext uri="{FF2B5EF4-FFF2-40B4-BE49-F238E27FC236}">
                <a16:creationId xmlns:a16="http://schemas.microsoft.com/office/drawing/2014/main" id="{0834AB9E-ECDD-4E7C-8551-DD08A107C101}"/>
              </a:ext>
            </a:extLst>
          </p:cNvPr>
          <p:cNvGraphicFramePr/>
          <p:nvPr/>
        </p:nvGraphicFramePr>
        <p:xfrm>
          <a:off x="10336156" y="1828799"/>
          <a:ext cx="7684999" cy="57099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kstvak 13">
            <a:extLst>
              <a:ext uri="{FF2B5EF4-FFF2-40B4-BE49-F238E27FC236}">
                <a16:creationId xmlns:a16="http://schemas.microsoft.com/office/drawing/2014/main" id="{A85ECCB9-20F4-444B-931E-90D3F448810A}"/>
              </a:ext>
            </a:extLst>
          </p:cNvPr>
          <p:cNvSpPr txBox="1"/>
          <p:nvPr/>
        </p:nvSpPr>
        <p:spPr>
          <a:xfrm rot="17868839">
            <a:off x="10370180" y="3591923"/>
            <a:ext cx="2538841" cy="584775"/>
          </a:xfrm>
          <a:prstGeom prst="rect">
            <a:avLst/>
          </a:prstGeom>
          <a:noFill/>
        </p:spPr>
        <p:txBody>
          <a:bodyPr wrap="square" rtlCol="0">
            <a:spAutoFit/>
          </a:bodyPr>
          <a:lstStyle/>
          <a:p>
            <a:r>
              <a:rPr lang="nl-BE" sz="3200" dirty="0"/>
              <a:t>CONVERSION</a:t>
            </a:r>
          </a:p>
        </p:txBody>
      </p:sp>
    </p:spTree>
    <p:extLst>
      <p:ext uri="{BB962C8B-B14F-4D97-AF65-F5344CB8AC3E}">
        <p14:creationId xmlns:p14="http://schemas.microsoft.com/office/powerpoint/2010/main" val="69800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370C77D-971E-4017-A6DC-751401C77CE4}"/>
              </a:ext>
            </a:extLst>
          </p:cNvPr>
          <p:cNvSpPr>
            <a:spLocks noGrp="1"/>
          </p:cNvSpPr>
          <p:nvPr>
            <p:ph type="sldNum" sz="quarter" idx="12"/>
          </p:nvPr>
        </p:nvSpPr>
        <p:spPr/>
        <p:txBody>
          <a:bodyPr/>
          <a:lstStyle/>
          <a:p>
            <a:fld id="{B7527A74-2D87-4307-9531-5A57D9647EEB}" type="slidenum">
              <a:rPr lang="nl-BE" smtClean="0"/>
              <a:pPr/>
              <a:t>4</a:t>
            </a:fld>
            <a:endParaRPr lang="nl-BE"/>
          </a:p>
        </p:txBody>
      </p:sp>
      <p:sp>
        <p:nvSpPr>
          <p:cNvPr id="4" name="Titel 3">
            <a:extLst>
              <a:ext uri="{FF2B5EF4-FFF2-40B4-BE49-F238E27FC236}">
                <a16:creationId xmlns:a16="http://schemas.microsoft.com/office/drawing/2014/main" id="{0E55A8B7-F229-432D-B721-875CF00EF93E}"/>
              </a:ext>
            </a:extLst>
          </p:cNvPr>
          <p:cNvSpPr>
            <a:spLocks noGrp="1"/>
          </p:cNvSpPr>
          <p:nvPr>
            <p:ph type="title"/>
          </p:nvPr>
        </p:nvSpPr>
        <p:spPr/>
        <p:txBody>
          <a:bodyPr/>
          <a:lstStyle/>
          <a:p>
            <a:r>
              <a:rPr lang="nl-BE" dirty="0" err="1"/>
              <a:t>Why</a:t>
            </a:r>
            <a:r>
              <a:rPr lang="nl-BE" dirty="0"/>
              <a:t> </a:t>
            </a:r>
            <a:r>
              <a:rPr lang="nl-BE" dirty="0" err="1"/>
              <a:t>study</a:t>
            </a:r>
            <a:r>
              <a:rPr lang="nl-BE" dirty="0"/>
              <a:t> </a:t>
            </a:r>
            <a:r>
              <a:rPr lang="nl-BE" dirty="0" err="1"/>
              <a:t>bioinformatics</a:t>
            </a:r>
            <a:r>
              <a:rPr lang="nl-BE" dirty="0"/>
              <a:t>?</a:t>
            </a:r>
          </a:p>
        </p:txBody>
      </p:sp>
      <p:sp>
        <p:nvSpPr>
          <p:cNvPr id="5" name="Tijdelijke aanduiding voor datum 4">
            <a:extLst>
              <a:ext uri="{FF2B5EF4-FFF2-40B4-BE49-F238E27FC236}">
                <a16:creationId xmlns:a16="http://schemas.microsoft.com/office/drawing/2014/main" id="{BCC26347-AC67-4417-B34F-87DDDD6CC318}"/>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81C9AAE4-44EB-4982-B98A-CCFC0587A7F7}"/>
              </a:ext>
            </a:extLst>
          </p:cNvPr>
          <p:cNvSpPr>
            <a:spLocks noGrp="1"/>
          </p:cNvSpPr>
          <p:nvPr>
            <p:ph type="ftr" sz="quarter" idx="11"/>
          </p:nvPr>
        </p:nvSpPr>
        <p:spPr/>
        <p:txBody>
          <a:bodyPr/>
          <a:lstStyle/>
          <a:p>
            <a:r>
              <a:rPr lang="en-US"/>
              <a:t>Advanced Bachelor of Bioinformatics</a:t>
            </a:r>
            <a:endParaRPr lang="nl-BE" dirty="0"/>
          </a:p>
        </p:txBody>
      </p:sp>
      <p:pic>
        <p:nvPicPr>
          <p:cNvPr id="7" name="Tijdelijke aanduiding voor inhoud 5" descr="Schermopname">
            <a:extLst>
              <a:ext uri="{FF2B5EF4-FFF2-40B4-BE49-F238E27FC236}">
                <a16:creationId xmlns:a16="http://schemas.microsoft.com/office/drawing/2014/main" id="{01A7B44F-5E66-427A-ACF2-44C84DCAE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14" y="2141931"/>
            <a:ext cx="8664692" cy="2743437"/>
          </a:xfrm>
          <a:prstGeom prst="rect">
            <a:avLst/>
          </a:prstGeom>
        </p:spPr>
      </p:pic>
      <p:sp>
        <p:nvSpPr>
          <p:cNvPr id="8" name="Tekstvak 7">
            <a:extLst>
              <a:ext uri="{FF2B5EF4-FFF2-40B4-BE49-F238E27FC236}">
                <a16:creationId xmlns:a16="http://schemas.microsoft.com/office/drawing/2014/main" id="{DA30551D-79B2-4F84-B3A5-255889C8E560}"/>
              </a:ext>
            </a:extLst>
          </p:cNvPr>
          <p:cNvSpPr txBox="1"/>
          <p:nvPr/>
        </p:nvSpPr>
        <p:spPr>
          <a:xfrm>
            <a:off x="579080" y="7886679"/>
            <a:ext cx="2210764" cy="646331"/>
          </a:xfrm>
          <a:prstGeom prst="rect">
            <a:avLst/>
          </a:prstGeom>
          <a:noFill/>
        </p:spPr>
        <p:txBody>
          <a:bodyPr wrap="square" rtlCol="0">
            <a:spAutoFit/>
          </a:bodyPr>
          <a:lstStyle/>
          <a:p>
            <a:r>
              <a:rPr lang="en-US" dirty="0"/>
              <a:t>(“The future of jobs”, </a:t>
            </a:r>
            <a:r>
              <a:rPr lang="en-US" dirty="0" err="1"/>
              <a:t>Agoria</a:t>
            </a:r>
            <a:r>
              <a:rPr lang="en-US" dirty="0"/>
              <a:t> 2016)</a:t>
            </a:r>
            <a:endParaRPr lang="nl-BE" dirty="0"/>
          </a:p>
        </p:txBody>
      </p:sp>
      <p:sp>
        <p:nvSpPr>
          <p:cNvPr id="9" name="Tekstvak 8">
            <a:extLst>
              <a:ext uri="{FF2B5EF4-FFF2-40B4-BE49-F238E27FC236}">
                <a16:creationId xmlns:a16="http://schemas.microsoft.com/office/drawing/2014/main" id="{9CEFDFAF-25BE-4563-862C-07150952D557}"/>
              </a:ext>
            </a:extLst>
          </p:cNvPr>
          <p:cNvSpPr txBox="1"/>
          <p:nvPr/>
        </p:nvSpPr>
        <p:spPr>
          <a:xfrm>
            <a:off x="579080" y="5199160"/>
            <a:ext cx="8333468" cy="923330"/>
          </a:xfrm>
          <a:prstGeom prst="rect">
            <a:avLst/>
          </a:prstGeom>
          <a:noFill/>
        </p:spPr>
        <p:txBody>
          <a:bodyPr wrap="square" rtlCol="0">
            <a:spAutoFit/>
          </a:bodyPr>
          <a:lstStyle/>
          <a:p>
            <a:r>
              <a:rPr lang="nl-BE" i="1" dirty="0"/>
              <a:t>Digitalisering, big data, het internet of </a:t>
            </a:r>
            <a:r>
              <a:rPr lang="nl-BE" i="1" dirty="0" err="1"/>
              <a:t>things</a:t>
            </a:r>
            <a:r>
              <a:rPr lang="nl-BE" i="1" dirty="0"/>
              <a:t>, robotisering … Dat de </a:t>
            </a:r>
            <a:r>
              <a:rPr lang="nl-BE" b="1" i="1" dirty="0"/>
              <a:t>vierde industriële revolutie </a:t>
            </a:r>
            <a:r>
              <a:rPr lang="nl-BE" i="1" dirty="0"/>
              <a:t>onze economie en arbeidsmarkt volop door elkaar aan het schudden is, staat buiten kijf. Wat zal de impact zijn op het </a:t>
            </a:r>
            <a:r>
              <a:rPr lang="nl-BE" i="1" dirty="0" err="1"/>
              <a:t>joblandschap</a:t>
            </a:r>
            <a:r>
              <a:rPr lang="nl-BE" i="1" dirty="0"/>
              <a:t>?</a:t>
            </a:r>
            <a:endParaRPr lang="nl-BE" dirty="0"/>
          </a:p>
        </p:txBody>
      </p:sp>
      <p:sp>
        <p:nvSpPr>
          <p:cNvPr id="10" name="Tekstvak 9">
            <a:extLst>
              <a:ext uri="{FF2B5EF4-FFF2-40B4-BE49-F238E27FC236}">
                <a16:creationId xmlns:a16="http://schemas.microsoft.com/office/drawing/2014/main" id="{59369A83-17F1-499A-B0E1-0137C8B85401}"/>
              </a:ext>
            </a:extLst>
          </p:cNvPr>
          <p:cNvSpPr txBox="1"/>
          <p:nvPr/>
        </p:nvSpPr>
        <p:spPr>
          <a:xfrm>
            <a:off x="1991713" y="6542919"/>
            <a:ext cx="6920835" cy="923330"/>
          </a:xfrm>
          <a:prstGeom prst="rect">
            <a:avLst/>
          </a:prstGeom>
          <a:noFill/>
        </p:spPr>
        <p:txBody>
          <a:bodyPr wrap="square" rtlCol="0">
            <a:spAutoFit/>
          </a:bodyPr>
          <a:lstStyle/>
          <a:p>
            <a:pPr algn="r"/>
            <a:r>
              <a:rPr lang="nl-BE" i="1" dirty="0"/>
              <a:t>Ook in ICT zien we een verschuiving. Daar staat niet langer de pure programmatie van code centraal, maar ligt de toekomst in het </a:t>
            </a:r>
            <a:r>
              <a:rPr lang="nl-BE" b="1" i="1" dirty="0"/>
              <a:t>analyseren van de rijkdom van (big) data</a:t>
            </a:r>
            <a:r>
              <a:rPr lang="nl-BE" i="1" dirty="0"/>
              <a:t>. (Jeroen Franssen)</a:t>
            </a:r>
          </a:p>
        </p:txBody>
      </p:sp>
      <p:pic>
        <p:nvPicPr>
          <p:cNvPr id="11" name="Afbeelding 10" descr="Afbeelding met tekst&#10;&#10;Automatisch gegenereerde beschrijving">
            <a:extLst>
              <a:ext uri="{FF2B5EF4-FFF2-40B4-BE49-F238E27FC236}">
                <a16:creationId xmlns:a16="http://schemas.microsoft.com/office/drawing/2014/main" id="{B1DB765B-C736-4152-A094-C1680F455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622" y="2141931"/>
            <a:ext cx="6230219" cy="2210108"/>
          </a:xfrm>
          <a:prstGeom prst="rect">
            <a:avLst/>
          </a:prstGeom>
        </p:spPr>
      </p:pic>
      <p:sp>
        <p:nvSpPr>
          <p:cNvPr id="12" name="Tekstvak 11">
            <a:extLst>
              <a:ext uri="{FF2B5EF4-FFF2-40B4-BE49-F238E27FC236}">
                <a16:creationId xmlns:a16="http://schemas.microsoft.com/office/drawing/2014/main" id="{BD601C99-86F5-4478-AB93-572983A132D3}"/>
              </a:ext>
            </a:extLst>
          </p:cNvPr>
          <p:cNvSpPr txBox="1"/>
          <p:nvPr/>
        </p:nvSpPr>
        <p:spPr>
          <a:xfrm>
            <a:off x="9616998" y="4885368"/>
            <a:ext cx="8333468" cy="923330"/>
          </a:xfrm>
          <a:prstGeom prst="rect">
            <a:avLst/>
          </a:prstGeom>
          <a:noFill/>
        </p:spPr>
        <p:txBody>
          <a:bodyPr wrap="square" rtlCol="0">
            <a:spAutoFit/>
          </a:bodyPr>
          <a:lstStyle/>
          <a:p>
            <a:r>
              <a:rPr lang="en-US" b="0" i="1" dirty="0">
                <a:solidFill>
                  <a:srgbClr val="141414"/>
                </a:solidFill>
                <a:effectLst/>
                <a:latin typeface="Neue Helvetica W01"/>
              </a:rPr>
              <a:t>The pace of technology adoption is expected to remain unabated and may accelerate in some areas. The adoption of </a:t>
            </a:r>
            <a:r>
              <a:rPr lang="en-US" b="1" i="1" dirty="0">
                <a:solidFill>
                  <a:srgbClr val="141414"/>
                </a:solidFill>
                <a:effectLst/>
                <a:latin typeface="Neue Helvetica W01"/>
              </a:rPr>
              <a:t>cloud computing, big data </a:t>
            </a:r>
            <a:r>
              <a:rPr lang="en-US" b="0" i="1" dirty="0">
                <a:solidFill>
                  <a:srgbClr val="141414"/>
                </a:solidFill>
                <a:effectLst/>
                <a:latin typeface="Neue Helvetica W01"/>
              </a:rPr>
              <a:t>and e-commerce remain high priorities for business leaders, following a trend established in previous years.</a:t>
            </a:r>
            <a:endParaRPr lang="nl-BE" i="1" dirty="0"/>
          </a:p>
        </p:txBody>
      </p:sp>
      <p:sp>
        <p:nvSpPr>
          <p:cNvPr id="13" name="Tekstvak 12">
            <a:extLst>
              <a:ext uri="{FF2B5EF4-FFF2-40B4-BE49-F238E27FC236}">
                <a16:creationId xmlns:a16="http://schemas.microsoft.com/office/drawing/2014/main" id="{9561FD2B-BCBE-46D4-9EF2-309894E413F0}"/>
              </a:ext>
            </a:extLst>
          </p:cNvPr>
          <p:cNvSpPr txBox="1"/>
          <p:nvPr/>
        </p:nvSpPr>
        <p:spPr>
          <a:xfrm>
            <a:off x="11029631" y="6374310"/>
            <a:ext cx="6920835" cy="923330"/>
          </a:xfrm>
          <a:prstGeom prst="rect">
            <a:avLst/>
          </a:prstGeom>
          <a:noFill/>
        </p:spPr>
        <p:txBody>
          <a:bodyPr wrap="square" rtlCol="0">
            <a:spAutoFit/>
          </a:bodyPr>
          <a:lstStyle/>
          <a:p>
            <a:pPr algn="r"/>
            <a:r>
              <a:rPr lang="en-US" b="1" i="1" dirty="0">
                <a:solidFill>
                  <a:srgbClr val="141414"/>
                </a:solidFill>
                <a:effectLst/>
                <a:latin typeface="Neue Helvetica W01"/>
              </a:rPr>
              <a:t>Automation</a:t>
            </a:r>
            <a:r>
              <a:rPr lang="en-US" b="0" i="1" dirty="0">
                <a:solidFill>
                  <a:srgbClr val="141414"/>
                </a:solidFill>
                <a:effectLst/>
                <a:latin typeface="Neue Helvetica W01"/>
              </a:rPr>
              <a:t>, in tandem with the COVID-19 recession, is creating a ‘double-disruption’ scenario for workers. By 2025, the time spent on current tasks at work by </a:t>
            </a:r>
            <a:r>
              <a:rPr lang="en-US" b="1" i="1" dirty="0">
                <a:solidFill>
                  <a:srgbClr val="141414"/>
                </a:solidFill>
                <a:effectLst/>
                <a:latin typeface="Neue Helvetica W01"/>
              </a:rPr>
              <a:t>humans and machines will be equal</a:t>
            </a:r>
            <a:r>
              <a:rPr lang="en-US" b="0" i="1" dirty="0">
                <a:solidFill>
                  <a:srgbClr val="141414"/>
                </a:solidFill>
                <a:effectLst/>
                <a:latin typeface="Neue Helvetica W01"/>
              </a:rPr>
              <a:t>.</a:t>
            </a:r>
            <a:endParaRPr lang="nl-BE" i="1" dirty="0"/>
          </a:p>
        </p:txBody>
      </p:sp>
      <p:sp>
        <p:nvSpPr>
          <p:cNvPr id="14" name="Tekstvak 13">
            <a:extLst>
              <a:ext uri="{FF2B5EF4-FFF2-40B4-BE49-F238E27FC236}">
                <a16:creationId xmlns:a16="http://schemas.microsoft.com/office/drawing/2014/main" id="{F3EF0E27-D8EF-4A4C-844C-DEFE35723C69}"/>
              </a:ext>
            </a:extLst>
          </p:cNvPr>
          <p:cNvSpPr txBox="1"/>
          <p:nvPr/>
        </p:nvSpPr>
        <p:spPr>
          <a:xfrm>
            <a:off x="9616998" y="7870124"/>
            <a:ext cx="3761028" cy="369332"/>
          </a:xfrm>
          <a:prstGeom prst="rect">
            <a:avLst/>
          </a:prstGeom>
          <a:noFill/>
        </p:spPr>
        <p:txBody>
          <a:bodyPr wrap="square" rtlCol="0">
            <a:spAutoFit/>
          </a:bodyPr>
          <a:lstStyle/>
          <a:p>
            <a:r>
              <a:rPr lang="en-US" dirty="0"/>
              <a:t>(The World Economic Forum 2020)</a:t>
            </a:r>
            <a:endParaRPr lang="nl-BE" dirty="0"/>
          </a:p>
        </p:txBody>
      </p:sp>
    </p:spTree>
    <p:extLst>
      <p:ext uri="{BB962C8B-B14F-4D97-AF65-F5344CB8AC3E}">
        <p14:creationId xmlns:p14="http://schemas.microsoft.com/office/powerpoint/2010/main" val="105698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tekst 13">
            <a:extLst>
              <a:ext uri="{FF2B5EF4-FFF2-40B4-BE49-F238E27FC236}">
                <a16:creationId xmlns:a16="http://schemas.microsoft.com/office/drawing/2014/main" id="{1FCB70F9-C3DA-4763-A938-8491A0B1F975}"/>
              </a:ext>
            </a:extLst>
          </p:cNvPr>
          <p:cNvSpPr>
            <a:spLocks noGrp="1"/>
          </p:cNvSpPr>
          <p:nvPr>
            <p:ph type="body" sz="quarter" idx="17"/>
          </p:nvPr>
        </p:nvSpPr>
        <p:spPr>
          <a:xfrm>
            <a:off x="1050131" y="2162629"/>
            <a:ext cx="16575629" cy="6295572"/>
          </a:xfrm>
        </p:spPr>
        <p:txBody>
          <a:bodyPr/>
          <a:lstStyle/>
          <a:p>
            <a:pPr marL="571500" indent="-571500">
              <a:buFont typeface="Arial" panose="020B0604020202020204" pitchFamily="34" charset="0"/>
              <a:buChar char="•"/>
            </a:pPr>
            <a:r>
              <a:rPr lang="en-GB" sz="3200" dirty="0"/>
              <a:t>To solve problems caused by:</a:t>
            </a:r>
          </a:p>
          <a:p>
            <a:pPr marL="1257300" lvl="1" indent="-571500">
              <a:buFont typeface="Wingdings" panose="05000000000000000000" pitchFamily="2" charset="2"/>
              <a:buChar char="Ø"/>
            </a:pPr>
            <a:r>
              <a:rPr lang="en-GB" sz="3200" dirty="0"/>
              <a:t>An excess of experimental data</a:t>
            </a:r>
          </a:p>
          <a:p>
            <a:pPr marL="1257300" lvl="1" indent="-571500">
              <a:buFont typeface="Wingdings" panose="05000000000000000000" pitchFamily="2" charset="2"/>
              <a:buChar char="Ø"/>
            </a:pPr>
            <a:r>
              <a:rPr lang="en-GB" sz="3200" dirty="0"/>
              <a:t>An inadequate processing and analysis</a:t>
            </a:r>
          </a:p>
          <a:p>
            <a:endParaRPr lang="en-GB" sz="3200" dirty="0"/>
          </a:p>
          <a:p>
            <a:pPr marL="571500" indent="-571500">
              <a:spcBef>
                <a:spcPts val="1200"/>
              </a:spcBef>
              <a:buFont typeface="Arial" panose="020B0604020202020204" pitchFamily="34" charset="0"/>
              <a:buChar char="•"/>
            </a:pPr>
            <a:r>
              <a:rPr lang="en-GB" sz="3200" dirty="0"/>
              <a:t>To become a </a:t>
            </a:r>
            <a:r>
              <a:rPr lang="en-GB" sz="3200" u="sng" dirty="0"/>
              <a:t>versatile employee</a:t>
            </a:r>
            <a:r>
              <a:rPr lang="en-GB" sz="3200" dirty="0"/>
              <a:t> within scientific research</a:t>
            </a:r>
          </a:p>
          <a:p>
            <a:pPr marL="0" indent="0">
              <a:spcBef>
                <a:spcPts val="1200"/>
              </a:spcBef>
              <a:buNone/>
            </a:pPr>
            <a:r>
              <a:rPr lang="en-GB" sz="3200" i="1" dirty="0"/>
              <a:t>and</a:t>
            </a:r>
          </a:p>
          <a:p>
            <a:pPr marL="571500" indent="-571500">
              <a:spcBef>
                <a:spcPts val="1200"/>
              </a:spcBef>
              <a:buFont typeface="Arial" panose="020B0604020202020204" pitchFamily="34" charset="0"/>
              <a:buChar char="•"/>
            </a:pPr>
            <a:r>
              <a:rPr lang="en-GB" sz="3200" dirty="0"/>
              <a:t>To work within </a:t>
            </a:r>
            <a:r>
              <a:rPr lang="en-GB" sz="3200" u="sng" dirty="0"/>
              <a:t>private or academic</a:t>
            </a:r>
            <a:r>
              <a:rPr lang="en-GB" sz="3200" dirty="0"/>
              <a:t> research centres</a:t>
            </a:r>
          </a:p>
          <a:p>
            <a:pPr marL="0" indent="0">
              <a:spcBef>
                <a:spcPts val="1200"/>
              </a:spcBef>
              <a:buNone/>
            </a:pPr>
            <a:r>
              <a:rPr lang="en-GB" sz="3200" i="1" dirty="0"/>
              <a:t>and</a:t>
            </a:r>
          </a:p>
          <a:p>
            <a:pPr marL="571500" indent="-571500">
              <a:spcBef>
                <a:spcPts val="1200"/>
              </a:spcBef>
              <a:buFont typeface="Arial" panose="020B0604020202020204" pitchFamily="34" charset="0"/>
              <a:buChar char="•"/>
            </a:pPr>
            <a:r>
              <a:rPr lang="en-GB" sz="3200" dirty="0"/>
              <a:t>To become the </a:t>
            </a:r>
            <a:r>
              <a:rPr lang="en-GB" sz="3200" u="sng" dirty="0"/>
              <a:t>perfect blend or bridge</a:t>
            </a:r>
            <a:r>
              <a:rPr lang="en-GB" sz="3200" dirty="0"/>
              <a:t> between </a:t>
            </a:r>
            <a:br>
              <a:rPr lang="en-GB" sz="3200" dirty="0"/>
            </a:br>
            <a:r>
              <a:rPr lang="en-GB" sz="3200" dirty="0"/>
              <a:t>ICT expert and molecular biologist</a:t>
            </a:r>
          </a:p>
          <a:p>
            <a:endParaRPr lang="nl-BE" sz="3200" dirty="0"/>
          </a:p>
          <a:p>
            <a:r>
              <a:rPr lang="en-GB" sz="3200" dirty="0"/>
              <a:t>An extra, future-proof degree in only one (!) year (or two via distance learning)</a:t>
            </a:r>
          </a:p>
        </p:txBody>
      </p:sp>
      <p:sp>
        <p:nvSpPr>
          <p:cNvPr id="3" name="Tijdelijke aanduiding voor dianummer 2">
            <a:extLst>
              <a:ext uri="{FF2B5EF4-FFF2-40B4-BE49-F238E27FC236}">
                <a16:creationId xmlns:a16="http://schemas.microsoft.com/office/drawing/2014/main" id="{B370C77D-971E-4017-A6DC-751401C77CE4}"/>
              </a:ext>
            </a:extLst>
          </p:cNvPr>
          <p:cNvSpPr>
            <a:spLocks noGrp="1"/>
          </p:cNvSpPr>
          <p:nvPr>
            <p:ph type="sldNum" sz="quarter" idx="12"/>
          </p:nvPr>
        </p:nvSpPr>
        <p:spPr>
          <a:xfrm>
            <a:off x="14543315" y="9306717"/>
            <a:ext cx="1001264" cy="547688"/>
          </a:xfrm>
        </p:spPr>
        <p:txBody>
          <a:bodyPr/>
          <a:lstStyle/>
          <a:p>
            <a:fld id="{B7527A74-2D87-4307-9531-5A57D9647EEB}" type="slidenum">
              <a:rPr lang="nl-BE" smtClean="0"/>
              <a:pPr/>
              <a:t>5</a:t>
            </a:fld>
            <a:endParaRPr lang="nl-BE"/>
          </a:p>
        </p:txBody>
      </p:sp>
      <p:sp>
        <p:nvSpPr>
          <p:cNvPr id="4" name="Titel 3">
            <a:extLst>
              <a:ext uri="{FF2B5EF4-FFF2-40B4-BE49-F238E27FC236}">
                <a16:creationId xmlns:a16="http://schemas.microsoft.com/office/drawing/2014/main" id="{0E55A8B7-F229-432D-B721-875CF00EF93E}"/>
              </a:ext>
            </a:extLst>
          </p:cNvPr>
          <p:cNvSpPr>
            <a:spLocks noGrp="1"/>
          </p:cNvSpPr>
          <p:nvPr>
            <p:ph type="title"/>
          </p:nvPr>
        </p:nvSpPr>
        <p:spPr>
          <a:xfrm>
            <a:off x="998692" y="888883"/>
            <a:ext cx="16575629" cy="630355"/>
          </a:xfrm>
        </p:spPr>
        <p:txBody>
          <a:bodyPr/>
          <a:lstStyle/>
          <a:p>
            <a:r>
              <a:rPr lang="nl-BE" dirty="0" err="1"/>
              <a:t>Why</a:t>
            </a:r>
            <a:r>
              <a:rPr lang="nl-BE" dirty="0"/>
              <a:t> </a:t>
            </a:r>
            <a:r>
              <a:rPr lang="nl-BE" dirty="0" err="1"/>
              <a:t>study</a:t>
            </a:r>
            <a:r>
              <a:rPr lang="nl-BE" dirty="0"/>
              <a:t> </a:t>
            </a:r>
            <a:r>
              <a:rPr lang="nl-BE" dirty="0" err="1"/>
              <a:t>bioinformatics</a:t>
            </a:r>
            <a:r>
              <a:rPr lang="nl-BE" dirty="0"/>
              <a:t>?</a:t>
            </a:r>
          </a:p>
        </p:txBody>
      </p:sp>
      <p:sp>
        <p:nvSpPr>
          <p:cNvPr id="5" name="Tijdelijke aanduiding voor datum 4">
            <a:extLst>
              <a:ext uri="{FF2B5EF4-FFF2-40B4-BE49-F238E27FC236}">
                <a16:creationId xmlns:a16="http://schemas.microsoft.com/office/drawing/2014/main" id="{BCC26347-AC67-4417-B34F-87DDDD6CC318}"/>
              </a:ext>
            </a:extLst>
          </p:cNvPr>
          <p:cNvSpPr>
            <a:spLocks noGrp="1"/>
          </p:cNvSpPr>
          <p:nvPr>
            <p:ph type="dt" sz="half" idx="10"/>
          </p:nvPr>
        </p:nvSpPr>
        <p:spPr>
          <a:xfrm>
            <a:off x="1057276" y="9306717"/>
            <a:ext cx="1217614" cy="547688"/>
          </a:xfrm>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81C9AAE4-44EB-4982-B98A-CCFC0587A7F7}"/>
              </a:ext>
            </a:extLst>
          </p:cNvPr>
          <p:cNvSpPr>
            <a:spLocks noGrp="1"/>
          </p:cNvSpPr>
          <p:nvPr>
            <p:ph type="ftr" sz="quarter" idx="11"/>
          </p:nvPr>
        </p:nvSpPr>
        <p:spPr>
          <a:xfrm>
            <a:off x="2274889" y="9306717"/>
            <a:ext cx="6172200" cy="547688"/>
          </a:xfrm>
        </p:spPr>
        <p:txBody>
          <a:bodyPr/>
          <a:lstStyle/>
          <a:p>
            <a:r>
              <a:rPr lang="en-US"/>
              <a:t>Advanced Bachelor of Bioinformatics</a:t>
            </a:r>
            <a:endParaRPr lang="nl-BE" dirty="0"/>
          </a:p>
        </p:txBody>
      </p:sp>
      <p:graphicFrame>
        <p:nvGraphicFramePr>
          <p:cNvPr id="15" name="Diagram 14">
            <a:extLst>
              <a:ext uri="{FF2B5EF4-FFF2-40B4-BE49-F238E27FC236}">
                <a16:creationId xmlns:a16="http://schemas.microsoft.com/office/drawing/2014/main" id="{9C2A0674-0853-4C24-B85B-01F077377F7C}"/>
              </a:ext>
            </a:extLst>
          </p:cNvPr>
          <p:cNvGraphicFramePr/>
          <p:nvPr>
            <p:extLst>
              <p:ext uri="{D42A27DB-BD31-4B8C-83A1-F6EECF244321}">
                <p14:modId xmlns:p14="http://schemas.microsoft.com/office/powerpoint/2010/main" val="3461165207"/>
              </p:ext>
            </p:extLst>
          </p:nvPr>
        </p:nvGraphicFramePr>
        <p:xfrm>
          <a:off x="13019087" y="2879608"/>
          <a:ext cx="3614283" cy="4861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7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7" descr="Afbeelding met tekst, kaart&#10;&#10;Automatisch gegenereerde beschrijving">
            <a:extLst>
              <a:ext uri="{FF2B5EF4-FFF2-40B4-BE49-F238E27FC236}">
                <a16:creationId xmlns:a16="http://schemas.microsoft.com/office/drawing/2014/main" id="{0863FE3F-97C3-4BBE-A7A1-7094FF2166AC}"/>
              </a:ext>
            </a:extLst>
          </p:cNvPr>
          <p:cNvPicPr>
            <a:picLocks noChangeAspect="1"/>
          </p:cNvPicPr>
          <p:nvPr/>
        </p:nvPicPr>
        <p:blipFill>
          <a:blip r:embed="rId2">
            <a:extLst>
              <a:ext uri="{28A0092B-C50C-407E-A947-70E740481C1C}">
                <a14:useLocalDpi xmlns:a14="http://schemas.microsoft.com/office/drawing/2010/main" val="0"/>
              </a:ext>
            </a:extLst>
          </a:blip>
          <a:srcRect t="1208" b="1208"/>
          <a:stretch>
            <a:fillRect/>
          </a:stretch>
        </p:blipFill>
        <p:spPr>
          <a:xfrm>
            <a:off x="0" y="0"/>
            <a:ext cx="18288000" cy="11423576"/>
          </a:xfrm>
          <a:prstGeom prst="rect">
            <a:avLst/>
          </a:prstGeom>
        </p:spPr>
      </p:pic>
      <p:sp>
        <p:nvSpPr>
          <p:cNvPr id="3" name="Tijdelijke aanduiding voor dianummer 2">
            <a:extLst>
              <a:ext uri="{FF2B5EF4-FFF2-40B4-BE49-F238E27FC236}">
                <a16:creationId xmlns:a16="http://schemas.microsoft.com/office/drawing/2014/main" id="{54EF7BDD-9AB4-4C0A-BCD3-9600456757B0}"/>
              </a:ext>
            </a:extLst>
          </p:cNvPr>
          <p:cNvSpPr>
            <a:spLocks noGrp="1"/>
          </p:cNvSpPr>
          <p:nvPr>
            <p:ph type="sldNum" sz="quarter" idx="12"/>
          </p:nvPr>
        </p:nvSpPr>
        <p:spPr/>
        <p:txBody>
          <a:bodyPr/>
          <a:lstStyle/>
          <a:p>
            <a:fld id="{B7527A74-2D87-4307-9531-5A57D9647EEB}" type="slidenum">
              <a:rPr lang="nl-BE" smtClean="0"/>
              <a:pPr/>
              <a:t>6</a:t>
            </a:fld>
            <a:endParaRPr lang="nl-BE"/>
          </a:p>
        </p:txBody>
      </p:sp>
      <p:sp>
        <p:nvSpPr>
          <p:cNvPr id="4" name="Titel 3">
            <a:extLst>
              <a:ext uri="{FF2B5EF4-FFF2-40B4-BE49-F238E27FC236}">
                <a16:creationId xmlns:a16="http://schemas.microsoft.com/office/drawing/2014/main" id="{D6D755E2-1D29-46B8-BC44-CFF489DDEF8C}"/>
              </a:ext>
            </a:extLst>
          </p:cNvPr>
          <p:cNvSpPr>
            <a:spLocks noGrp="1"/>
          </p:cNvSpPr>
          <p:nvPr>
            <p:ph type="title"/>
          </p:nvPr>
        </p:nvSpPr>
        <p:spPr>
          <a:xfrm>
            <a:off x="1057276" y="8762541"/>
            <a:ext cx="16575629" cy="630355"/>
          </a:xfrm>
        </p:spPr>
        <p:txBody>
          <a:bodyPr/>
          <a:lstStyle/>
          <a:p>
            <a:r>
              <a:rPr lang="en-GB" dirty="0"/>
              <a:t>The Bioinformatics Work field</a:t>
            </a:r>
          </a:p>
        </p:txBody>
      </p:sp>
      <p:sp>
        <p:nvSpPr>
          <p:cNvPr id="5" name="Tijdelijke aanduiding voor datum 4">
            <a:extLst>
              <a:ext uri="{FF2B5EF4-FFF2-40B4-BE49-F238E27FC236}">
                <a16:creationId xmlns:a16="http://schemas.microsoft.com/office/drawing/2014/main" id="{F8422030-F3C5-49CC-B9CD-E85F3CA59166}"/>
              </a:ext>
            </a:extLst>
          </p:cNvPr>
          <p:cNvSpPr>
            <a:spLocks noGrp="1"/>
          </p:cNvSpPr>
          <p:nvPr>
            <p:ph type="dt" sz="half" idx="10"/>
          </p:nvPr>
        </p:nvSpPr>
        <p:spPr/>
        <p:txBody>
          <a:bodyPr/>
          <a:lstStyle/>
          <a:p>
            <a:fld id="{1635D14E-043C-4522-891B-07C012D7FEE2}" type="datetime1">
              <a:rPr lang="nl-BE" smtClean="0"/>
              <a:t>12/03/2022</a:t>
            </a:fld>
            <a:endParaRPr lang="nl-BE" dirty="0"/>
          </a:p>
        </p:txBody>
      </p:sp>
      <p:sp>
        <p:nvSpPr>
          <p:cNvPr id="6" name="Tijdelijke aanduiding voor voettekst 5">
            <a:extLst>
              <a:ext uri="{FF2B5EF4-FFF2-40B4-BE49-F238E27FC236}">
                <a16:creationId xmlns:a16="http://schemas.microsoft.com/office/drawing/2014/main" id="{9A5EAD61-FFC8-4728-A0D4-478565A05C8B}"/>
              </a:ext>
            </a:extLst>
          </p:cNvPr>
          <p:cNvSpPr>
            <a:spLocks noGrp="1"/>
          </p:cNvSpPr>
          <p:nvPr>
            <p:ph type="ftr" sz="quarter" idx="11"/>
          </p:nvPr>
        </p:nvSpPr>
        <p:spPr/>
        <p:txBody>
          <a:bodyPr/>
          <a:lstStyle/>
          <a:p>
            <a:r>
              <a:rPr lang="en-US"/>
              <a:t>Live session | Advanced Bachelor of Bioinformatics</a:t>
            </a:r>
            <a:endParaRPr lang="nl-BE" dirty="0"/>
          </a:p>
        </p:txBody>
      </p:sp>
      <p:sp>
        <p:nvSpPr>
          <p:cNvPr id="9" name="Tekstvak 8">
            <a:extLst>
              <a:ext uri="{FF2B5EF4-FFF2-40B4-BE49-F238E27FC236}">
                <a16:creationId xmlns:a16="http://schemas.microsoft.com/office/drawing/2014/main" id="{1163D0D3-B27E-4369-B7CC-05BB8E89D36B}"/>
              </a:ext>
            </a:extLst>
          </p:cNvPr>
          <p:cNvSpPr txBox="1"/>
          <p:nvPr/>
        </p:nvSpPr>
        <p:spPr>
          <a:xfrm>
            <a:off x="1057275" y="9429241"/>
            <a:ext cx="3291414" cy="507831"/>
          </a:xfrm>
          <a:prstGeom prst="rect">
            <a:avLst/>
          </a:prstGeom>
          <a:noFill/>
        </p:spPr>
        <p:txBody>
          <a:bodyPr wrap="none" rtlCol="0">
            <a:spAutoFit/>
          </a:bodyPr>
          <a:lstStyle/>
          <a:p>
            <a:r>
              <a:rPr lang="nl-BE" sz="2700" dirty="0">
                <a:solidFill>
                  <a:schemeClr val="accent1"/>
                </a:solidFill>
                <a:hlinkClick r:id="rId3">
                  <a:extLst>
                    <a:ext uri="{A12FA001-AC4F-418D-AE19-62706E023703}">
                      <ahyp:hlinkClr xmlns:ahyp="http://schemas.microsoft.com/office/drawing/2018/hyperlinkcolor" val="tx"/>
                    </a:ext>
                  </a:extLst>
                </a:hlinkClick>
              </a:rPr>
              <a:t>https://goo.gl/QLrT3r</a:t>
            </a:r>
            <a:r>
              <a:rPr lang="nl-BE" sz="2700" dirty="0">
                <a:solidFill>
                  <a:schemeClr val="accent1"/>
                </a:solidFill>
              </a:rPr>
              <a:t> </a:t>
            </a:r>
            <a:endParaRPr lang="en-GB" sz="2700" dirty="0">
              <a:solidFill>
                <a:schemeClr val="accent1"/>
              </a:solidFill>
            </a:endParaRPr>
          </a:p>
        </p:txBody>
      </p:sp>
    </p:spTree>
    <p:extLst>
      <p:ext uri="{BB962C8B-B14F-4D97-AF65-F5344CB8AC3E}">
        <p14:creationId xmlns:p14="http://schemas.microsoft.com/office/powerpoint/2010/main" val="323552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afgeronde hoeken 7">
            <a:extLst>
              <a:ext uri="{FF2B5EF4-FFF2-40B4-BE49-F238E27FC236}">
                <a16:creationId xmlns:a16="http://schemas.microsoft.com/office/drawing/2014/main" id="{4B48B968-9ACB-430F-978F-8A8E961BC0A5}"/>
              </a:ext>
            </a:extLst>
          </p:cNvPr>
          <p:cNvSpPr/>
          <p:nvPr/>
        </p:nvSpPr>
        <p:spPr>
          <a:xfrm>
            <a:off x="13503000" y="2285756"/>
            <a:ext cx="2150982" cy="1496337"/>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Rechthoek: afgeronde hoeken 8">
            <a:extLst>
              <a:ext uri="{FF2B5EF4-FFF2-40B4-BE49-F238E27FC236}">
                <a16:creationId xmlns:a16="http://schemas.microsoft.com/office/drawing/2014/main" id="{A830A20A-8C73-4BB1-997B-AD9DC698F0AC}"/>
              </a:ext>
            </a:extLst>
          </p:cNvPr>
          <p:cNvSpPr/>
          <p:nvPr/>
        </p:nvSpPr>
        <p:spPr>
          <a:xfrm>
            <a:off x="13503000" y="4361009"/>
            <a:ext cx="2150982" cy="1496337"/>
          </a:xfrm>
          <a:prstGeom prst="roundRect">
            <a:avLst>
              <a:gd name="adj" fmla="val 10000"/>
            </a:avLst>
          </a:prstGeom>
          <a:blipFill>
            <a:blip r:embed="rId4">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Rechthoek: afgeronde hoeken 9">
            <a:extLst>
              <a:ext uri="{FF2B5EF4-FFF2-40B4-BE49-F238E27FC236}">
                <a16:creationId xmlns:a16="http://schemas.microsoft.com/office/drawing/2014/main" id="{FF124C78-4CF7-434A-A1D9-C9CC4F838D82}"/>
              </a:ext>
            </a:extLst>
          </p:cNvPr>
          <p:cNvSpPr/>
          <p:nvPr/>
        </p:nvSpPr>
        <p:spPr>
          <a:xfrm>
            <a:off x="13503000" y="6436262"/>
            <a:ext cx="2150982" cy="1496337"/>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 name="Tijdelijke aanduiding voor dianummer 2">
            <a:extLst>
              <a:ext uri="{FF2B5EF4-FFF2-40B4-BE49-F238E27FC236}">
                <a16:creationId xmlns:a16="http://schemas.microsoft.com/office/drawing/2014/main" id="{B94C1634-716E-438C-B656-832BF5FABFC0}"/>
              </a:ext>
            </a:extLst>
          </p:cNvPr>
          <p:cNvSpPr>
            <a:spLocks noGrp="1"/>
          </p:cNvSpPr>
          <p:nvPr>
            <p:ph type="sldNum" sz="quarter" idx="12"/>
          </p:nvPr>
        </p:nvSpPr>
        <p:spPr/>
        <p:txBody>
          <a:bodyPr/>
          <a:lstStyle/>
          <a:p>
            <a:fld id="{B7527A74-2D87-4307-9531-5A57D9647EEB}" type="slidenum">
              <a:rPr lang="nl-BE" smtClean="0"/>
              <a:pPr/>
              <a:t>7</a:t>
            </a:fld>
            <a:endParaRPr lang="nl-BE"/>
          </a:p>
        </p:txBody>
      </p:sp>
      <p:sp>
        <p:nvSpPr>
          <p:cNvPr id="4" name="Titel 3">
            <a:extLst>
              <a:ext uri="{FF2B5EF4-FFF2-40B4-BE49-F238E27FC236}">
                <a16:creationId xmlns:a16="http://schemas.microsoft.com/office/drawing/2014/main" id="{A8090AA4-A954-4DA4-BEBA-81D69BDE5B6E}"/>
              </a:ext>
            </a:extLst>
          </p:cNvPr>
          <p:cNvSpPr>
            <a:spLocks noGrp="1"/>
          </p:cNvSpPr>
          <p:nvPr>
            <p:ph type="title"/>
          </p:nvPr>
        </p:nvSpPr>
        <p:spPr/>
        <p:txBody>
          <a:bodyPr/>
          <a:lstStyle/>
          <a:p>
            <a:r>
              <a:rPr lang="en-GB" dirty="0"/>
              <a:t>Educational programme</a:t>
            </a:r>
          </a:p>
        </p:txBody>
      </p:sp>
      <p:sp>
        <p:nvSpPr>
          <p:cNvPr id="5" name="Tijdelijke aanduiding voor datum 4">
            <a:extLst>
              <a:ext uri="{FF2B5EF4-FFF2-40B4-BE49-F238E27FC236}">
                <a16:creationId xmlns:a16="http://schemas.microsoft.com/office/drawing/2014/main" id="{663B6F48-1015-46EB-8D4D-7CA9C9582141}"/>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951F1522-2A03-4D91-AC58-BD5D7FB46B9B}"/>
              </a:ext>
            </a:extLst>
          </p:cNvPr>
          <p:cNvSpPr>
            <a:spLocks noGrp="1"/>
          </p:cNvSpPr>
          <p:nvPr>
            <p:ph type="ftr" sz="quarter" idx="11"/>
          </p:nvPr>
        </p:nvSpPr>
        <p:spPr/>
        <p:txBody>
          <a:bodyPr/>
          <a:lstStyle/>
          <a:p>
            <a:r>
              <a:rPr lang="en-US"/>
              <a:t>Advanced Bachelor of Bioinformatics</a:t>
            </a:r>
            <a:endParaRPr lang="nl-BE" dirty="0"/>
          </a:p>
        </p:txBody>
      </p:sp>
      <p:graphicFrame>
        <p:nvGraphicFramePr>
          <p:cNvPr id="7" name="Tijdelijke aanduiding voor inhoud 5">
            <a:extLst>
              <a:ext uri="{FF2B5EF4-FFF2-40B4-BE49-F238E27FC236}">
                <a16:creationId xmlns:a16="http://schemas.microsoft.com/office/drawing/2014/main" id="{7761C0BB-1507-4118-989A-80BBB8A0E5CF}"/>
              </a:ext>
            </a:extLst>
          </p:cNvPr>
          <p:cNvGraphicFramePr>
            <a:graphicFrameLocks/>
          </p:cNvGraphicFramePr>
          <p:nvPr>
            <p:extLst>
              <p:ext uri="{D42A27DB-BD31-4B8C-83A1-F6EECF244321}">
                <p14:modId xmlns:p14="http://schemas.microsoft.com/office/powerpoint/2010/main" val="1194673584"/>
              </p:ext>
            </p:extLst>
          </p:nvPr>
        </p:nvGraphicFramePr>
        <p:xfrm>
          <a:off x="1050131" y="2354401"/>
          <a:ext cx="13757690" cy="6103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kstvak 10">
            <a:extLst>
              <a:ext uri="{FF2B5EF4-FFF2-40B4-BE49-F238E27FC236}">
                <a16:creationId xmlns:a16="http://schemas.microsoft.com/office/drawing/2014/main" id="{52F54A11-FFAA-4286-BA13-41A86A7E9B8C}"/>
              </a:ext>
            </a:extLst>
          </p:cNvPr>
          <p:cNvSpPr txBox="1"/>
          <p:nvPr/>
        </p:nvSpPr>
        <p:spPr>
          <a:xfrm>
            <a:off x="2088107" y="8584442"/>
            <a:ext cx="5749779" cy="507831"/>
          </a:xfrm>
          <a:prstGeom prst="rect">
            <a:avLst/>
          </a:prstGeom>
          <a:noFill/>
        </p:spPr>
        <p:txBody>
          <a:bodyPr wrap="none" rtlCol="0">
            <a:spAutoFit/>
          </a:bodyPr>
          <a:lstStyle/>
          <a:p>
            <a:r>
              <a:rPr lang="en-GB" sz="2700" dirty="0"/>
              <a:t>BIT 11 Traineeship in Belgium or abroad</a:t>
            </a:r>
          </a:p>
        </p:txBody>
      </p:sp>
    </p:spTree>
    <p:extLst>
      <p:ext uri="{BB962C8B-B14F-4D97-AF65-F5344CB8AC3E}">
        <p14:creationId xmlns:p14="http://schemas.microsoft.com/office/powerpoint/2010/main" val="326642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1796733-1333-42FF-98BF-1701E1D08639}"/>
              </a:ext>
            </a:extLst>
          </p:cNvPr>
          <p:cNvSpPr>
            <a:spLocks noGrp="1"/>
          </p:cNvSpPr>
          <p:nvPr>
            <p:ph type="sldNum" sz="quarter" idx="12"/>
          </p:nvPr>
        </p:nvSpPr>
        <p:spPr/>
        <p:txBody>
          <a:bodyPr/>
          <a:lstStyle/>
          <a:p>
            <a:fld id="{B7527A74-2D87-4307-9531-5A57D9647EEB}" type="slidenum">
              <a:rPr lang="nl-BE" smtClean="0"/>
              <a:pPr/>
              <a:t>8</a:t>
            </a:fld>
            <a:endParaRPr lang="nl-BE"/>
          </a:p>
        </p:txBody>
      </p:sp>
      <p:sp>
        <p:nvSpPr>
          <p:cNvPr id="4" name="Titel 3">
            <a:extLst>
              <a:ext uri="{FF2B5EF4-FFF2-40B4-BE49-F238E27FC236}">
                <a16:creationId xmlns:a16="http://schemas.microsoft.com/office/drawing/2014/main" id="{EB52AF48-400C-40CE-B89F-05CAC9FABBE3}"/>
              </a:ext>
            </a:extLst>
          </p:cNvPr>
          <p:cNvSpPr>
            <a:spLocks noGrp="1"/>
          </p:cNvSpPr>
          <p:nvPr>
            <p:ph type="title"/>
          </p:nvPr>
        </p:nvSpPr>
        <p:spPr/>
        <p:txBody>
          <a:bodyPr/>
          <a:lstStyle/>
          <a:p>
            <a:r>
              <a:rPr lang="en-GB" dirty="0"/>
              <a:t>Organization academic year 2021-2022 (day programme!)</a:t>
            </a:r>
          </a:p>
        </p:txBody>
      </p:sp>
      <p:sp>
        <p:nvSpPr>
          <p:cNvPr id="5" name="Tijdelijke aanduiding voor datum 4">
            <a:extLst>
              <a:ext uri="{FF2B5EF4-FFF2-40B4-BE49-F238E27FC236}">
                <a16:creationId xmlns:a16="http://schemas.microsoft.com/office/drawing/2014/main" id="{30E38D4F-8F4E-4D1C-A65E-268A398CBAFB}"/>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43133263-3C73-4CD1-82F8-D3D917F81F9B}"/>
              </a:ext>
            </a:extLst>
          </p:cNvPr>
          <p:cNvSpPr>
            <a:spLocks noGrp="1"/>
          </p:cNvSpPr>
          <p:nvPr>
            <p:ph type="ftr" sz="quarter" idx="11"/>
          </p:nvPr>
        </p:nvSpPr>
        <p:spPr/>
        <p:txBody>
          <a:bodyPr/>
          <a:lstStyle/>
          <a:p>
            <a:r>
              <a:rPr lang="en-US"/>
              <a:t>Advanced Bachelor of Bioinformatics</a:t>
            </a:r>
            <a:endParaRPr lang="nl-BE" dirty="0"/>
          </a:p>
        </p:txBody>
      </p:sp>
      <p:pic>
        <p:nvPicPr>
          <p:cNvPr id="9" name="Afbeelding 8">
            <a:extLst>
              <a:ext uri="{FF2B5EF4-FFF2-40B4-BE49-F238E27FC236}">
                <a16:creationId xmlns:a16="http://schemas.microsoft.com/office/drawing/2014/main" id="{3F988F80-4426-4768-A64D-36CEF6ABBE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7522" y="2180573"/>
            <a:ext cx="16888242" cy="6464808"/>
          </a:xfrm>
          <a:prstGeom prst="rect">
            <a:avLst/>
          </a:prstGeom>
        </p:spPr>
      </p:pic>
      <p:sp>
        <p:nvSpPr>
          <p:cNvPr id="2" name="Tekstvak 1">
            <a:extLst>
              <a:ext uri="{FF2B5EF4-FFF2-40B4-BE49-F238E27FC236}">
                <a16:creationId xmlns:a16="http://schemas.microsoft.com/office/drawing/2014/main" id="{2902EEA0-BD51-4230-B4AC-327D3CB20D37}"/>
              </a:ext>
            </a:extLst>
          </p:cNvPr>
          <p:cNvSpPr txBox="1"/>
          <p:nvPr/>
        </p:nvSpPr>
        <p:spPr>
          <a:xfrm>
            <a:off x="628965" y="7175556"/>
            <a:ext cx="11009809" cy="1200329"/>
          </a:xfrm>
          <a:prstGeom prst="rect">
            <a:avLst/>
          </a:prstGeom>
          <a:noFill/>
        </p:spPr>
        <p:txBody>
          <a:bodyPr wrap="none" rtlCol="0">
            <a:spAutoFit/>
          </a:bodyPr>
          <a:lstStyle/>
          <a:p>
            <a:pPr marL="571500" indent="-571500">
              <a:buFont typeface="Arial" panose="020B0604020202020204" pitchFamily="34" charset="0"/>
              <a:buChar char="•"/>
            </a:pPr>
            <a:r>
              <a:rPr lang="nl-BE" sz="3600" dirty="0"/>
              <a:t>In </a:t>
            </a:r>
            <a:r>
              <a:rPr lang="nl-BE" sz="3600" dirty="0" err="1"/>
              <a:t>each</a:t>
            </a:r>
            <a:r>
              <a:rPr lang="nl-BE" sz="3600" dirty="0"/>
              <a:t> </a:t>
            </a:r>
            <a:r>
              <a:rPr lang="nl-BE" sz="3600" dirty="0" err="1"/>
              <a:t>period</a:t>
            </a:r>
            <a:r>
              <a:rPr lang="nl-BE" sz="3600" dirty="0"/>
              <a:t> 3-4 course units are </a:t>
            </a:r>
            <a:r>
              <a:rPr lang="nl-BE" sz="3600" dirty="0" err="1"/>
              <a:t>covered</a:t>
            </a:r>
            <a:endParaRPr lang="nl-BE" sz="3600" dirty="0"/>
          </a:p>
          <a:p>
            <a:pPr marL="571500" indent="-571500">
              <a:buFont typeface="Arial" panose="020B0604020202020204" pitchFamily="34" charset="0"/>
              <a:buChar char="•"/>
            </a:pPr>
            <a:r>
              <a:rPr lang="nl-BE" sz="3600" dirty="0"/>
              <a:t>The </a:t>
            </a:r>
            <a:r>
              <a:rPr lang="nl-BE" sz="3600" dirty="0" err="1"/>
              <a:t>traineeship</a:t>
            </a:r>
            <a:r>
              <a:rPr lang="nl-BE" sz="3600" dirty="0"/>
              <a:t> is </a:t>
            </a:r>
            <a:r>
              <a:rPr lang="nl-BE" sz="3600" dirty="0" err="1"/>
              <a:t>performed</a:t>
            </a:r>
            <a:r>
              <a:rPr lang="nl-BE" sz="3600" dirty="0"/>
              <a:t> </a:t>
            </a:r>
            <a:r>
              <a:rPr lang="nl-BE" sz="3600" u="sng" dirty="0"/>
              <a:t>without</a:t>
            </a:r>
            <a:r>
              <a:rPr lang="nl-BE" sz="3600" dirty="0"/>
              <a:t> a bachelor thesis</a:t>
            </a:r>
          </a:p>
        </p:txBody>
      </p:sp>
    </p:spTree>
    <p:extLst>
      <p:ext uri="{BB962C8B-B14F-4D97-AF65-F5344CB8AC3E}">
        <p14:creationId xmlns:p14="http://schemas.microsoft.com/office/powerpoint/2010/main" val="361060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EBAD644-5EDD-4743-A75A-60ED3F4AF8D1}"/>
              </a:ext>
            </a:extLst>
          </p:cNvPr>
          <p:cNvSpPr>
            <a:spLocks noGrp="1"/>
          </p:cNvSpPr>
          <p:nvPr>
            <p:ph type="sldNum" sz="quarter" idx="12"/>
          </p:nvPr>
        </p:nvSpPr>
        <p:spPr/>
        <p:txBody>
          <a:bodyPr/>
          <a:lstStyle/>
          <a:p>
            <a:fld id="{B7527A74-2D87-4307-9531-5A57D9647EEB}" type="slidenum">
              <a:rPr lang="nl-BE" smtClean="0"/>
              <a:pPr/>
              <a:t>9</a:t>
            </a:fld>
            <a:endParaRPr lang="nl-BE"/>
          </a:p>
        </p:txBody>
      </p:sp>
      <p:sp>
        <p:nvSpPr>
          <p:cNvPr id="4" name="Titel 3">
            <a:extLst>
              <a:ext uri="{FF2B5EF4-FFF2-40B4-BE49-F238E27FC236}">
                <a16:creationId xmlns:a16="http://schemas.microsoft.com/office/drawing/2014/main" id="{9D43C4BE-F6D8-4CF3-90F6-D441E7CDF5B4}"/>
              </a:ext>
            </a:extLst>
          </p:cNvPr>
          <p:cNvSpPr>
            <a:spLocks noGrp="1"/>
          </p:cNvSpPr>
          <p:nvPr>
            <p:ph type="title"/>
          </p:nvPr>
        </p:nvSpPr>
        <p:spPr/>
        <p:txBody>
          <a:bodyPr/>
          <a:lstStyle/>
          <a:p>
            <a:r>
              <a:rPr lang="en-GB" dirty="0"/>
              <a:t>Example timetable 2021-2022 (day programme!)</a:t>
            </a:r>
          </a:p>
        </p:txBody>
      </p:sp>
      <p:sp>
        <p:nvSpPr>
          <p:cNvPr id="5" name="Tijdelijke aanduiding voor datum 4">
            <a:extLst>
              <a:ext uri="{FF2B5EF4-FFF2-40B4-BE49-F238E27FC236}">
                <a16:creationId xmlns:a16="http://schemas.microsoft.com/office/drawing/2014/main" id="{DC053730-1F50-4329-AB73-AB005C71CDD6}"/>
              </a:ext>
            </a:extLst>
          </p:cNvPr>
          <p:cNvSpPr>
            <a:spLocks noGrp="1"/>
          </p:cNvSpPr>
          <p:nvPr>
            <p:ph type="dt" sz="half" idx="10"/>
          </p:nvPr>
        </p:nvSpPr>
        <p:spPr/>
        <p:txBody>
          <a:bodyPr/>
          <a:lstStyle/>
          <a:p>
            <a:r>
              <a:rPr lang="nl-BE"/>
              <a:t>2022-2023</a:t>
            </a:r>
            <a:endParaRPr lang="nl-BE" dirty="0"/>
          </a:p>
        </p:txBody>
      </p:sp>
      <p:sp>
        <p:nvSpPr>
          <p:cNvPr id="6" name="Tijdelijke aanduiding voor voettekst 5">
            <a:extLst>
              <a:ext uri="{FF2B5EF4-FFF2-40B4-BE49-F238E27FC236}">
                <a16:creationId xmlns:a16="http://schemas.microsoft.com/office/drawing/2014/main" id="{9F7BB40E-6FBB-453F-B298-B63666B9E9E9}"/>
              </a:ext>
            </a:extLst>
          </p:cNvPr>
          <p:cNvSpPr>
            <a:spLocks noGrp="1"/>
          </p:cNvSpPr>
          <p:nvPr>
            <p:ph type="ftr" sz="quarter" idx="11"/>
          </p:nvPr>
        </p:nvSpPr>
        <p:spPr/>
        <p:txBody>
          <a:bodyPr/>
          <a:lstStyle/>
          <a:p>
            <a:r>
              <a:rPr lang="en-US"/>
              <a:t>Advanced Bachelor of Bioinformatics</a:t>
            </a:r>
            <a:endParaRPr lang="nl-BE" dirty="0"/>
          </a:p>
        </p:txBody>
      </p:sp>
      <p:sp>
        <p:nvSpPr>
          <p:cNvPr id="9" name="TextBox 1">
            <a:extLst>
              <a:ext uri="{FF2B5EF4-FFF2-40B4-BE49-F238E27FC236}">
                <a16:creationId xmlns:a16="http://schemas.microsoft.com/office/drawing/2014/main" id="{7761725B-5190-44F4-AED4-8057E7AA5F2F}"/>
              </a:ext>
            </a:extLst>
          </p:cNvPr>
          <p:cNvSpPr txBox="1"/>
          <p:nvPr/>
        </p:nvSpPr>
        <p:spPr>
          <a:xfrm>
            <a:off x="998692" y="2000646"/>
            <a:ext cx="4102662" cy="2308324"/>
          </a:xfrm>
          <a:prstGeom prst="rect">
            <a:avLst/>
          </a:prstGeom>
          <a:noFill/>
        </p:spPr>
        <p:txBody>
          <a:bodyPr wrap="none" rtlCol="0">
            <a:spAutoFit/>
          </a:bodyPr>
          <a:lstStyle/>
          <a:p>
            <a:r>
              <a:rPr lang="nl-BE" sz="2400" b="1" dirty="0"/>
              <a:t>First </a:t>
            </a:r>
            <a:r>
              <a:rPr lang="nl-BE" sz="2400" b="1" dirty="0" err="1"/>
              <a:t>year</a:t>
            </a:r>
            <a:r>
              <a:rPr lang="nl-BE" sz="2400" b="1" dirty="0"/>
              <a:t>, first semester:</a:t>
            </a:r>
          </a:p>
          <a:p>
            <a:endParaRPr lang="nl-BE" sz="2400" b="1" dirty="0"/>
          </a:p>
          <a:p>
            <a:endParaRPr lang="nl-BE" sz="2400" b="1" dirty="0"/>
          </a:p>
          <a:p>
            <a:r>
              <a:rPr lang="nl-BE" sz="2400" dirty="0" err="1"/>
              <a:t>Each</a:t>
            </a:r>
            <a:r>
              <a:rPr lang="nl-BE" sz="2400" dirty="0"/>
              <a:t> </a:t>
            </a:r>
            <a:r>
              <a:rPr lang="nl-BE" sz="2400" dirty="0" err="1"/>
              <a:t>period</a:t>
            </a:r>
            <a:r>
              <a:rPr lang="nl-BE" sz="2400" dirty="0"/>
              <a:t> is a </a:t>
            </a:r>
            <a:r>
              <a:rPr lang="nl-BE" sz="2400" dirty="0" err="1"/>
              <a:t>combination</a:t>
            </a:r>
            <a:br>
              <a:rPr lang="nl-BE" sz="2400" dirty="0"/>
            </a:br>
            <a:r>
              <a:rPr lang="nl-BE" sz="2400" dirty="0"/>
              <a:t>of </a:t>
            </a:r>
            <a:r>
              <a:rPr lang="nl-BE" sz="2400" dirty="0" err="1"/>
              <a:t>informatics</a:t>
            </a:r>
            <a:r>
              <a:rPr lang="nl-BE" sz="2400" dirty="0"/>
              <a:t>, </a:t>
            </a:r>
            <a:r>
              <a:rPr lang="nl-BE" sz="2400" dirty="0" err="1"/>
              <a:t>programming</a:t>
            </a:r>
            <a:br>
              <a:rPr lang="nl-BE" sz="2400" dirty="0"/>
            </a:br>
            <a:r>
              <a:rPr lang="nl-BE" sz="2400" dirty="0" err="1"/>
              <a:t>and</a:t>
            </a:r>
            <a:r>
              <a:rPr lang="nl-BE" sz="2400" dirty="0"/>
              <a:t> </a:t>
            </a:r>
            <a:r>
              <a:rPr lang="nl-BE" sz="2400" dirty="0" err="1"/>
              <a:t>bioinformatics</a:t>
            </a:r>
            <a:r>
              <a:rPr lang="nl-BE" sz="2400" dirty="0"/>
              <a:t> course units</a:t>
            </a:r>
          </a:p>
        </p:txBody>
      </p:sp>
      <p:pic>
        <p:nvPicPr>
          <p:cNvPr id="8" name="Afbeelding 7" descr="Afbeelding met tekst&#10;&#10;Automatisch gegenereerde beschrijving">
            <a:extLst>
              <a:ext uri="{FF2B5EF4-FFF2-40B4-BE49-F238E27FC236}">
                <a16:creationId xmlns:a16="http://schemas.microsoft.com/office/drawing/2014/main" id="{818DAEC5-49EF-4A2A-BB88-949EDADBE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104" y="2000646"/>
            <a:ext cx="11282286" cy="7155400"/>
          </a:xfrm>
          <a:prstGeom prst="rect">
            <a:avLst/>
          </a:prstGeom>
        </p:spPr>
      </p:pic>
    </p:spTree>
    <p:extLst>
      <p:ext uri="{BB962C8B-B14F-4D97-AF65-F5344CB8AC3E}">
        <p14:creationId xmlns:p14="http://schemas.microsoft.com/office/powerpoint/2010/main" val="1610408959"/>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cademiejaar xmlns="e0848d9d-51f2-4d3d-a3e4-482b9ce8c0a3">2022-2023</Academiejaar>
    <TypePR xmlns="e0848d9d-51f2-4d3d-a3e4-482b9ce8c0a3">Profilering opleiding (Sid-in, infodagen, website…)</TypePR>
    <lcf76f155ced4ddcb4097134ff3c332f xmlns="e0848d9d-51f2-4d3d-a3e4-482b9ce8c0a3">
      <Terms xmlns="http://schemas.microsoft.com/office/infopath/2007/PartnerControls"/>
    </lcf76f155ced4ddcb4097134ff3c332f>
    <TaxCatchAll xmlns="128482ec-0431-40d5-ab26-89ea2a4f3c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026D48966E0D46A3C297F00E870DDF" ma:contentTypeVersion="16" ma:contentTypeDescription="Een nieuw document maken." ma:contentTypeScope="" ma:versionID="01597001baebdcdae927ba6275bbf7cc">
  <xsd:schema xmlns:xsd="http://www.w3.org/2001/XMLSchema" xmlns:xs="http://www.w3.org/2001/XMLSchema" xmlns:p="http://schemas.microsoft.com/office/2006/metadata/properties" xmlns:ns2="e0848d9d-51f2-4d3d-a3e4-482b9ce8c0a3" xmlns:ns3="61075402-e5e7-4960-ac92-f7abeef9849f" xmlns:ns4="128482ec-0431-40d5-ab26-89ea2a4f3ccd" targetNamespace="http://schemas.microsoft.com/office/2006/metadata/properties" ma:root="true" ma:fieldsID="3815552b5cf0727aea25cd65aa3c953e" ns2:_="" ns3:_="" ns4:_="">
    <xsd:import namespace="e0848d9d-51f2-4d3d-a3e4-482b9ce8c0a3"/>
    <xsd:import namespace="61075402-e5e7-4960-ac92-f7abeef9849f"/>
    <xsd:import namespace="128482ec-0431-40d5-ab26-89ea2a4f3ccd"/>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Academiejaar" minOccurs="0"/>
                <xsd:element ref="ns2:MediaServiceAutoKeyPoints" minOccurs="0"/>
                <xsd:element ref="ns2:MediaServiceKeyPoints" minOccurs="0"/>
                <xsd:element ref="ns2:TypePR"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48d9d-51f2-4d3d-a3e4-482b9ce8c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Academiejaar" ma:index="16" nillable="true" ma:displayName="Academiejaar" ma:format="Dropdown" ma:internalName="Academiejaar">
      <xsd:simpleType>
        <xsd:restriction base="dms:Choice">
          <xsd:enumeration value="Ouder dan 2015"/>
          <xsd:enumeration value="2015-2016"/>
          <xsd:enumeration value="2016-2017"/>
          <xsd:enumeration value="2017-2018"/>
          <xsd:enumeration value="2018-2019"/>
          <xsd:enumeration value="2019-2020"/>
          <xsd:enumeration value="2020-2021"/>
          <xsd:enumeration value="2021-2022"/>
          <xsd:enumeration value="2022-2023"/>
          <xsd:enumeration value="2023-2024"/>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TypePR" ma:index="19" nillable="true" ma:displayName="Type PR" ma:format="Dropdown" ma:internalName="TypePR">
      <xsd:simpleType>
        <xsd:restriction base="dms:Choice">
          <xsd:enumeration value="Recruteringsrapporten"/>
          <xsd:enumeration value="Profilering opleiding (Sid-in, infodagen, website…)"/>
          <xsd:enumeration value="Aanwezigheden sid-in, infodagen,…"/>
          <xsd:enumeration value="Gegevens SO (C-tour, adressen,…)"/>
          <xsd:enumeration value="Dienstverlening voor SO"/>
          <xsd:enumeration value="Proefstuderen"/>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075402-e5e7-4960-ac92-f7abeef9849f"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8482ec-0431-40d5-ab26-89ea2a4f3cc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6a5f98c-5cc8-4015-9754-f7f59d70125b}" ma:internalName="TaxCatchAll" ma:showField="CatchAllData" ma:web="128482ec-0431-40d5-ab26-89ea2a4f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9D7BF5-FA67-45FF-A287-CE11E2521B25}">
  <ds:schemaRefs>
    <ds:schemaRef ds:uri="http://purl.org/dc/terms/"/>
    <ds:schemaRef ds:uri="http://purl.org/dc/dcmitype/"/>
    <ds:schemaRef ds:uri="http://purl.org/dc/elements/1.1/"/>
    <ds:schemaRef ds:uri="http://schemas.microsoft.com/office/infopath/2007/PartnerControls"/>
    <ds:schemaRef ds:uri="e0848d9d-51f2-4d3d-a3e4-482b9ce8c0a3"/>
    <ds:schemaRef ds:uri="http://schemas.microsoft.com/office/2006/metadata/properties"/>
    <ds:schemaRef ds:uri="http://schemas.microsoft.com/office/2006/documentManagement/types"/>
    <ds:schemaRef ds:uri="http://schemas.openxmlformats.org/package/2006/metadata/core-properties"/>
    <ds:schemaRef ds:uri="61075402-e5e7-4960-ac92-f7abeef9849f"/>
    <ds:schemaRef ds:uri="http://www.w3.org/XML/1998/namespace"/>
  </ds:schemaRefs>
</ds:datastoreItem>
</file>

<file path=customXml/itemProps2.xml><?xml version="1.0" encoding="utf-8"?>
<ds:datastoreItem xmlns:ds="http://schemas.openxmlformats.org/officeDocument/2006/customXml" ds:itemID="{B16CAE4C-6C78-4BBA-8C59-77A5A5637B6C}"/>
</file>

<file path=customXml/itemProps3.xml><?xml version="1.0" encoding="utf-8"?>
<ds:datastoreItem xmlns:ds="http://schemas.openxmlformats.org/officeDocument/2006/customXml" ds:itemID="{67E805CF-5123-4B02-8348-B20123482E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2543</TotalTime>
  <Words>1497</Words>
  <Application>Microsoft Office PowerPoint</Application>
  <PresentationFormat>Custom</PresentationFormat>
  <Paragraphs>169</Paragraphs>
  <Slides>15</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Rounded MT Bold</vt:lpstr>
      <vt:lpstr>Calibri</vt:lpstr>
      <vt:lpstr>Calibri Light</vt:lpstr>
      <vt:lpstr>Neue Helvetica W01</vt:lpstr>
      <vt:lpstr>Wingdings</vt:lpstr>
      <vt:lpstr>Howest NL</vt:lpstr>
      <vt:lpstr>Howest EN</vt:lpstr>
      <vt:lpstr>Howest NL met tweede logo</vt:lpstr>
      <vt:lpstr>    Advanced Bachelor of Bioinformatics</vt:lpstr>
      <vt:lpstr>What is bioinformatics?</vt:lpstr>
      <vt:lpstr>For whom?</vt:lpstr>
      <vt:lpstr>Why study bioinformatics?</vt:lpstr>
      <vt:lpstr>Why study bioinformatics?</vt:lpstr>
      <vt:lpstr>The Bioinformatics Work field</vt:lpstr>
      <vt:lpstr>Educational programme</vt:lpstr>
      <vt:lpstr>Organization academic year 2021-2022 (day programme!)</vt:lpstr>
      <vt:lpstr>Example timetable 2021-2022 (day programme!)</vt:lpstr>
      <vt:lpstr>Bioinformatics @home</vt:lpstr>
      <vt:lpstr>Example timetable (@home programme!)</vt:lpstr>
      <vt:lpstr>Howest, Campus Brugge Station - BST5 Bruges, Belgium</vt:lpstr>
      <vt:lpstr>Looking for a student room/flat?</vt:lpstr>
      <vt:lpstr>More information?</vt:lpstr>
      <vt:lpstr>    Advanced Bachelor of Bioinformatics   QUESTIONS?   Reserve your place via  https://webreg.howest.be </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regis.le.roy@howest.be</dc:creator>
  <cp:lastModifiedBy>Hermans Cedric</cp:lastModifiedBy>
  <cp:revision>211</cp:revision>
  <dcterms:created xsi:type="dcterms:W3CDTF">2019-05-02T19:50:51Z</dcterms:created>
  <dcterms:modified xsi:type="dcterms:W3CDTF">2022-03-12T12:34:46Z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0x010100F6026D48966E0D46A3C297F00E870DDF</vt:lpwstr>
  </property>
</Properties>
</file>