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57" r:id="rId6"/>
    <p:sldId id="262" r:id="rId7"/>
    <p:sldId id="263" r:id="rId8"/>
  </p:sldIdLst>
  <p:sldSz cx="9144000" cy="6858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4" autoAdjust="0"/>
  </p:normalViewPr>
  <p:slideViewPr>
    <p:cSldViewPr>
      <p:cViewPr varScale="1">
        <p:scale>
          <a:sx n="104" d="100"/>
          <a:sy n="104" d="100"/>
        </p:scale>
        <p:origin x="-90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71C5-0824-4ED3-BBD0-FD1C99CE701A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83061-BA24-48C6-AD84-D64DC068D0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71C5-0824-4ED3-BBD0-FD1C99CE701A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83061-BA24-48C6-AD84-D64DC068D0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71C5-0824-4ED3-BBD0-FD1C99CE701A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83061-BA24-48C6-AD84-D64DC068D0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71C5-0824-4ED3-BBD0-FD1C99CE701A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83061-BA24-48C6-AD84-D64DC068D0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71C5-0824-4ED3-BBD0-FD1C99CE701A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83061-BA24-48C6-AD84-D64DC068D0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71C5-0824-4ED3-BBD0-FD1C99CE701A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83061-BA24-48C6-AD84-D64DC068D0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71C5-0824-4ED3-BBD0-FD1C99CE701A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83061-BA24-48C6-AD84-D64DC068D0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71C5-0824-4ED3-BBD0-FD1C99CE701A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83061-BA24-48C6-AD84-D64DC068D0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71C5-0824-4ED3-BBD0-FD1C99CE701A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83061-BA24-48C6-AD84-D64DC068D0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71C5-0824-4ED3-BBD0-FD1C99CE701A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83061-BA24-48C6-AD84-D64DC068D0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071C5-0824-4ED3-BBD0-FD1C99CE701A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83061-BA24-48C6-AD84-D64DC068D0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071C5-0824-4ED3-BBD0-FD1C99CE701A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83061-BA24-48C6-AD84-D64DC068D0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Fig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357166"/>
            <a:ext cx="6242335" cy="5286412"/>
          </a:xfrm>
        </p:spPr>
      </p:pic>
      <p:sp>
        <p:nvSpPr>
          <p:cNvPr id="5" name="TextBox 4"/>
          <p:cNvSpPr txBox="1"/>
          <p:nvPr/>
        </p:nvSpPr>
        <p:spPr>
          <a:xfrm>
            <a:off x="357158" y="642939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Fig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7" y="1071546"/>
            <a:ext cx="7449007" cy="4740277"/>
          </a:xfrm>
        </p:spPr>
      </p:pic>
      <p:sp>
        <p:nvSpPr>
          <p:cNvPr id="4" name="TextBox 3"/>
          <p:cNvSpPr txBox="1"/>
          <p:nvPr/>
        </p:nvSpPr>
        <p:spPr>
          <a:xfrm>
            <a:off x="357158" y="642939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2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Fig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1142984"/>
            <a:ext cx="6752552" cy="4768865"/>
          </a:xfrm>
        </p:spPr>
      </p:pic>
      <p:sp>
        <p:nvSpPr>
          <p:cNvPr id="4" name="TextBox 3"/>
          <p:cNvSpPr txBox="1"/>
          <p:nvPr/>
        </p:nvSpPr>
        <p:spPr>
          <a:xfrm>
            <a:off x="357158" y="642939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3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Fig4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105097"/>
            <a:ext cx="8229600" cy="3516169"/>
          </a:xfrm>
        </p:spPr>
      </p:pic>
      <p:sp>
        <p:nvSpPr>
          <p:cNvPr id="4" name="TextBox 3"/>
          <p:cNvSpPr txBox="1"/>
          <p:nvPr/>
        </p:nvSpPr>
        <p:spPr>
          <a:xfrm>
            <a:off x="357158" y="642939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4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Fig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857232"/>
            <a:ext cx="4438382" cy="538463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7158" y="642939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5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Fig6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142984"/>
            <a:ext cx="8229600" cy="3328014"/>
          </a:xfrm>
        </p:spPr>
      </p:pic>
      <p:sp>
        <p:nvSpPr>
          <p:cNvPr id="4" name="TextBox 3"/>
          <p:cNvSpPr txBox="1"/>
          <p:nvPr/>
        </p:nvSpPr>
        <p:spPr>
          <a:xfrm>
            <a:off x="357158" y="642939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6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Fig7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8926" y="1071546"/>
            <a:ext cx="3154714" cy="4525963"/>
          </a:xfrm>
        </p:spPr>
      </p:pic>
      <p:sp>
        <p:nvSpPr>
          <p:cNvPr id="4" name="TextBox 3"/>
          <p:cNvSpPr txBox="1"/>
          <p:nvPr/>
        </p:nvSpPr>
        <p:spPr>
          <a:xfrm>
            <a:off x="357158" y="642939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7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14</Words>
  <Application>Microsoft Office PowerPoint</Application>
  <PresentationFormat>On-screen Show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Plant Systems Biology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7</cp:revision>
  <dcterms:created xsi:type="dcterms:W3CDTF">2009-08-31T10:12:53Z</dcterms:created>
  <dcterms:modified xsi:type="dcterms:W3CDTF">2009-10-20T13:56:35Z</dcterms:modified>
</cp:coreProperties>
</file>