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  <p:sldId id="262" r:id="rId7"/>
    <p:sldId id="263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9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71C5-0824-4ED3-BBD0-FD1C99CE701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83061-BA24-48C6-AD84-D64DC068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357166"/>
            <a:ext cx="6242335" cy="5286412"/>
          </a:xfrm>
        </p:spPr>
      </p:pic>
      <p:sp>
        <p:nvSpPr>
          <p:cNvPr id="5" name="TextBox 4"/>
          <p:cNvSpPr txBox="1"/>
          <p:nvPr/>
        </p:nvSpPr>
        <p:spPr>
          <a:xfrm>
            <a:off x="357158" y="64293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Fig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7" y="1071546"/>
            <a:ext cx="7449007" cy="4740277"/>
          </a:xfrm>
        </p:spPr>
      </p:pic>
      <p:sp>
        <p:nvSpPr>
          <p:cNvPr id="4" name="TextBox 3"/>
          <p:cNvSpPr txBox="1"/>
          <p:nvPr/>
        </p:nvSpPr>
        <p:spPr>
          <a:xfrm>
            <a:off x="357158" y="64293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Fig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142984"/>
            <a:ext cx="6752552" cy="4768865"/>
          </a:xfrm>
        </p:spPr>
      </p:pic>
      <p:sp>
        <p:nvSpPr>
          <p:cNvPr id="4" name="TextBox 3"/>
          <p:cNvSpPr txBox="1"/>
          <p:nvPr/>
        </p:nvSpPr>
        <p:spPr>
          <a:xfrm>
            <a:off x="357158" y="64293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Fig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05097"/>
            <a:ext cx="8229600" cy="3516169"/>
          </a:xfrm>
        </p:spPr>
      </p:pic>
      <p:sp>
        <p:nvSpPr>
          <p:cNvPr id="4" name="TextBox 3"/>
          <p:cNvSpPr txBox="1"/>
          <p:nvPr/>
        </p:nvSpPr>
        <p:spPr>
          <a:xfrm>
            <a:off x="357158" y="64293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ig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857232"/>
            <a:ext cx="4438382" cy="5384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64293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Fig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142984"/>
            <a:ext cx="8229600" cy="3328014"/>
          </a:xfrm>
        </p:spPr>
      </p:pic>
      <p:sp>
        <p:nvSpPr>
          <p:cNvPr id="4" name="TextBox 3"/>
          <p:cNvSpPr txBox="1"/>
          <p:nvPr/>
        </p:nvSpPr>
        <p:spPr>
          <a:xfrm>
            <a:off x="357158" y="64293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6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Fig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071546"/>
            <a:ext cx="3154714" cy="4525963"/>
          </a:xfrm>
        </p:spPr>
      </p:pic>
      <p:sp>
        <p:nvSpPr>
          <p:cNvPr id="4" name="TextBox 3"/>
          <p:cNvSpPr txBox="1"/>
          <p:nvPr/>
        </p:nvSpPr>
        <p:spPr>
          <a:xfrm>
            <a:off x="357158" y="64293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7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Plant Systems Biology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7</cp:revision>
  <dcterms:created xsi:type="dcterms:W3CDTF">2009-08-31T10:12:53Z</dcterms:created>
  <dcterms:modified xsi:type="dcterms:W3CDTF">2009-10-20T13:56:35Z</dcterms:modified>
</cp:coreProperties>
</file>