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D7E3-8925-4F4E-AA0F-7F588A11673D}" type="datetimeFigureOut">
              <a:rPr lang="nl-BE" smtClean="0"/>
              <a:t>27/08/2018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8436-BA60-4405-AE7A-7927A25DBE7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958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D7E3-8925-4F4E-AA0F-7F588A11673D}" type="datetimeFigureOut">
              <a:rPr lang="nl-BE" smtClean="0"/>
              <a:t>27/08/2018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8436-BA60-4405-AE7A-7927A25DBE7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129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D7E3-8925-4F4E-AA0F-7F588A11673D}" type="datetimeFigureOut">
              <a:rPr lang="nl-BE" smtClean="0"/>
              <a:t>27/08/2018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8436-BA60-4405-AE7A-7927A25DBE7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249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D7E3-8925-4F4E-AA0F-7F588A11673D}" type="datetimeFigureOut">
              <a:rPr lang="nl-BE" smtClean="0"/>
              <a:t>27/08/2018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8436-BA60-4405-AE7A-7927A25DBE7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024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D7E3-8925-4F4E-AA0F-7F588A11673D}" type="datetimeFigureOut">
              <a:rPr lang="nl-BE" smtClean="0"/>
              <a:t>27/08/2018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8436-BA60-4405-AE7A-7927A25DBE7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354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D7E3-8925-4F4E-AA0F-7F588A11673D}" type="datetimeFigureOut">
              <a:rPr lang="nl-BE" smtClean="0"/>
              <a:t>27/08/2018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8436-BA60-4405-AE7A-7927A25DBE7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947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D7E3-8925-4F4E-AA0F-7F588A11673D}" type="datetimeFigureOut">
              <a:rPr lang="nl-BE" smtClean="0"/>
              <a:t>27/08/2018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8436-BA60-4405-AE7A-7927A25DBE7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62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D7E3-8925-4F4E-AA0F-7F588A11673D}" type="datetimeFigureOut">
              <a:rPr lang="nl-BE" smtClean="0"/>
              <a:t>27/08/2018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8436-BA60-4405-AE7A-7927A25DBE7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429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D7E3-8925-4F4E-AA0F-7F588A11673D}" type="datetimeFigureOut">
              <a:rPr lang="nl-BE" smtClean="0"/>
              <a:t>27/08/2018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8436-BA60-4405-AE7A-7927A25DBE7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155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D7E3-8925-4F4E-AA0F-7F588A11673D}" type="datetimeFigureOut">
              <a:rPr lang="nl-BE" smtClean="0"/>
              <a:t>27/08/2018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8436-BA60-4405-AE7A-7927A25DBE7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269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D7E3-8925-4F4E-AA0F-7F588A11673D}" type="datetimeFigureOut">
              <a:rPr lang="nl-BE" smtClean="0"/>
              <a:t>27/08/2018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8436-BA60-4405-AE7A-7927A25DBE7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991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5D7E3-8925-4F4E-AA0F-7F588A11673D}" type="datetimeFigureOut">
              <a:rPr lang="nl-BE" smtClean="0"/>
              <a:t>27/08/2018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D8436-BA60-4405-AE7A-7927A25DBE7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768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22" y="1364566"/>
            <a:ext cx="10407595" cy="2855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58929" y="2405575"/>
            <a:ext cx="1308296" cy="137863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906043" y="801858"/>
            <a:ext cx="0" cy="150524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25882" y="337624"/>
            <a:ext cx="298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Navigator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7670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4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4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929403" cy="67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87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Universiteit Gent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evmyl</dc:creator>
  <cp:lastModifiedBy>evmyl</cp:lastModifiedBy>
  <cp:revision>3</cp:revision>
  <dcterms:created xsi:type="dcterms:W3CDTF">2018-08-27T15:32:10Z</dcterms:created>
  <dcterms:modified xsi:type="dcterms:W3CDTF">2018-08-27T15:34:47Z</dcterms:modified>
</cp:coreProperties>
</file>