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9" r:id="rId3"/>
    <p:sldId id="257" r:id="rId4"/>
  </p:sldIdLst>
  <p:sldSz cx="6858000" cy="9906000" type="A4"/>
  <p:notesSz cx="6797675" cy="9926638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1" d="100"/>
          <a:sy n="81" d="100"/>
        </p:scale>
        <p:origin x="30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457B8-1569-4930-8F4F-FB37F85B7782}" type="datetimeFigureOut">
              <a:rPr lang="nl-BE" smtClean="0"/>
              <a:t>19/07/2019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D262-1EF5-4794-8068-833523613DAA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39170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457B8-1569-4930-8F4F-FB37F85B7782}" type="datetimeFigureOut">
              <a:rPr lang="nl-BE" smtClean="0"/>
              <a:t>19/07/2019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D262-1EF5-4794-8068-833523613DAA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90728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457B8-1569-4930-8F4F-FB37F85B7782}" type="datetimeFigureOut">
              <a:rPr lang="nl-BE" smtClean="0"/>
              <a:t>19/07/2019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D262-1EF5-4794-8068-833523613DAA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44404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457B8-1569-4930-8F4F-FB37F85B7782}" type="datetimeFigureOut">
              <a:rPr lang="nl-BE" smtClean="0"/>
              <a:t>19/07/2019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D262-1EF5-4794-8068-833523613DAA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6378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457B8-1569-4930-8F4F-FB37F85B7782}" type="datetimeFigureOut">
              <a:rPr lang="nl-BE" smtClean="0"/>
              <a:t>19/07/2019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D262-1EF5-4794-8068-833523613DAA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16986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457B8-1569-4930-8F4F-FB37F85B7782}" type="datetimeFigureOut">
              <a:rPr lang="nl-BE" smtClean="0"/>
              <a:t>19/07/2019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D262-1EF5-4794-8068-833523613DAA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88835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457B8-1569-4930-8F4F-FB37F85B7782}" type="datetimeFigureOut">
              <a:rPr lang="nl-BE" smtClean="0"/>
              <a:t>19/07/2019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D262-1EF5-4794-8068-833523613DAA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18259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457B8-1569-4930-8F4F-FB37F85B7782}" type="datetimeFigureOut">
              <a:rPr lang="nl-BE" smtClean="0"/>
              <a:t>19/07/2019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D262-1EF5-4794-8068-833523613DAA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65366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457B8-1569-4930-8F4F-FB37F85B7782}" type="datetimeFigureOut">
              <a:rPr lang="nl-BE" smtClean="0"/>
              <a:t>19/07/2019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D262-1EF5-4794-8068-833523613DAA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53273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457B8-1569-4930-8F4F-FB37F85B7782}" type="datetimeFigureOut">
              <a:rPr lang="nl-BE" smtClean="0"/>
              <a:t>19/07/2019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D262-1EF5-4794-8068-833523613DAA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99095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457B8-1569-4930-8F4F-FB37F85B7782}" type="datetimeFigureOut">
              <a:rPr lang="nl-BE" smtClean="0"/>
              <a:t>19/07/2019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D262-1EF5-4794-8068-833523613DAA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82517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457B8-1569-4930-8F4F-FB37F85B7782}" type="datetimeFigureOut">
              <a:rPr lang="nl-BE" smtClean="0"/>
              <a:t>19/07/2019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1D262-1EF5-4794-8068-833523613DAA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4449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37795" y="4414831"/>
            <a:ext cx="6245076" cy="3512274"/>
            <a:chOff x="137795" y="5365982"/>
            <a:chExt cx="6245076" cy="3512274"/>
          </a:xfrm>
        </p:grpSpPr>
        <p:pic>
          <p:nvPicPr>
            <p:cNvPr id="4" name="Picture 3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37795" y="5365982"/>
              <a:ext cx="6245076" cy="3512274"/>
            </a:xfrm>
            <a:prstGeom prst="rect">
              <a:avLst/>
            </a:prstGeom>
          </p:spPr>
        </p:pic>
        <p:cxnSp>
          <p:nvCxnSpPr>
            <p:cNvPr id="6" name="Straight Arrow Connector 5"/>
            <p:cNvCxnSpPr/>
            <p:nvPr/>
          </p:nvCxnSpPr>
          <p:spPr>
            <a:xfrm flipH="1" flipV="1">
              <a:off x="3970020" y="8206266"/>
              <a:ext cx="66675" cy="51435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H="1">
              <a:off x="5431156" y="6188661"/>
              <a:ext cx="57149" cy="21053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>
            <a:off x="161546" y="7875353"/>
            <a:ext cx="6465796" cy="1070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the following: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Tools-customize-commands-hardware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drag and drop the stage icon to the correct position</a:t>
            </a:r>
            <a:endParaRPr lang="nl-B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09926" y="1472477"/>
            <a:ext cx="29174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Sometimes it is not possible to load the personal settings anymore.</a:t>
            </a:r>
          </a:p>
          <a:p>
            <a:r>
              <a:rPr lang="nl-BE" dirty="0" smtClean="0"/>
              <a:t>Try with </a:t>
            </a:r>
            <a:r>
              <a:rPr lang="nl-BE" b="1" dirty="0" smtClean="0"/>
              <a:t>‘RESET personal profile’</a:t>
            </a:r>
            <a:endParaRPr lang="nl-BE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92683" y="298679"/>
            <a:ext cx="7089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u="sng" dirty="0" smtClean="0"/>
              <a:t>In case of problems with the personal settings:</a:t>
            </a:r>
            <a:endParaRPr lang="nl-BE" u="sng" dirty="0"/>
          </a:p>
        </p:txBody>
      </p:sp>
      <p:grpSp>
        <p:nvGrpSpPr>
          <p:cNvPr id="18" name="Group 17"/>
          <p:cNvGrpSpPr/>
          <p:nvPr/>
        </p:nvGrpSpPr>
        <p:grpSpPr>
          <a:xfrm>
            <a:off x="299177" y="895942"/>
            <a:ext cx="3544645" cy="2879845"/>
            <a:chOff x="317350" y="1510843"/>
            <a:chExt cx="3544645" cy="287984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75" t="8618" r="19780" b="8679"/>
            <a:stretch/>
          </p:blipFill>
          <p:spPr>
            <a:xfrm rot="10800000">
              <a:off x="317350" y="1510843"/>
              <a:ext cx="3287958" cy="2783805"/>
            </a:xfrm>
            <a:prstGeom prst="rect">
              <a:avLst/>
            </a:prstGeom>
          </p:spPr>
        </p:pic>
        <p:cxnSp>
          <p:nvCxnSpPr>
            <p:cNvPr id="13" name="Straight Arrow Connector 12"/>
            <p:cNvCxnSpPr/>
            <p:nvPr/>
          </p:nvCxnSpPr>
          <p:spPr>
            <a:xfrm flipH="1" flipV="1">
              <a:off x="3388568" y="4077480"/>
              <a:ext cx="473427" cy="31320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137795" y="3889174"/>
            <a:ext cx="6617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After reset it could be that the stage position is not visible anymore, meaning that no positions could be fixed: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10553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23" y="821410"/>
            <a:ext cx="6465796" cy="1070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the following: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Tools-customize-commands-hardware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drag and drop the stage icon to the correct position</a:t>
            </a:r>
            <a:endParaRPr lang="nl-B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83" t="21389" r="36584" b="2102"/>
          <a:stretch/>
        </p:blipFill>
        <p:spPr>
          <a:xfrm rot="5400000">
            <a:off x="1128154" y="1341032"/>
            <a:ext cx="2588824" cy="42632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6" t="1569" r="19201" b="4233"/>
          <a:stretch/>
        </p:blipFill>
        <p:spPr>
          <a:xfrm rot="5400000">
            <a:off x="471700" y="4796239"/>
            <a:ext cx="3761687" cy="42632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73881" y="2945080"/>
            <a:ext cx="1401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Tools - Customize</a:t>
            </a:r>
            <a:endParaRPr lang="nl-BE" dirty="0"/>
          </a:p>
        </p:txBody>
      </p:sp>
      <p:sp>
        <p:nvSpPr>
          <p:cNvPr id="7" name="TextBox 6"/>
          <p:cNvSpPr txBox="1"/>
          <p:nvPr/>
        </p:nvSpPr>
        <p:spPr>
          <a:xfrm>
            <a:off x="4554187" y="6466195"/>
            <a:ext cx="22325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Hardware – drag and drop the stage icon to the correct position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30957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0" t="10145" r="15948" b="14560"/>
          <a:stretch/>
        </p:blipFill>
        <p:spPr>
          <a:xfrm rot="10800000">
            <a:off x="155760" y="2014413"/>
            <a:ext cx="3101790" cy="22432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2" t="5716" r="11556"/>
          <a:stretch/>
        </p:blipFill>
        <p:spPr>
          <a:xfrm rot="10800000">
            <a:off x="310063" y="5708203"/>
            <a:ext cx="2545976" cy="21394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5758" y="1575876"/>
            <a:ext cx="3668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u="sng" dirty="0" smtClean="0"/>
              <a:t>Start up procedure for Leica SP2</a:t>
            </a:r>
            <a:endParaRPr lang="nl-BE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3377340" y="2376287"/>
            <a:ext cx="4983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- Username: Administrator</a:t>
            </a:r>
          </a:p>
          <a:p>
            <a:r>
              <a:rPr lang="nl-BE" dirty="0" smtClean="0"/>
              <a:t>  Password: admin</a:t>
            </a:r>
          </a:p>
          <a:p>
            <a:r>
              <a:rPr lang="nl-BE" dirty="0" smtClean="0"/>
              <a:t>- Log on to JALPAN (his computer)</a:t>
            </a:r>
            <a:br>
              <a:rPr lang="nl-BE" dirty="0" smtClean="0"/>
            </a:br>
            <a:r>
              <a:rPr lang="nl-BE" dirty="0" smtClean="0"/>
              <a:t>  NOT TO PSB!!!</a:t>
            </a:r>
            <a:endParaRPr lang="nl-BE" dirty="0"/>
          </a:p>
        </p:txBody>
      </p:sp>
      <p:sp>
        <p:nvSpPr>
          <p:cNvPr id="8" name="TextBox 7"/>
          <p:cNvSpPr txBox="1"/>
          <p:nvPr/>
        </p:nvSpPr>
        <p:spPr>
          <a:xfrm>
            <a:off x="3257550" y="6593280"/>
            <a:ext cx="4194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- Choose</a:t>
            </a:r>
            <a:r>
              <a:rPr lang="nl-BE" b="1" dirty="0" smtClean="0"/>
              <a:t> personal </a:t>
            </a:r>
            <a:r>
              <a:rPr lang="nl-BE" dirty="0" smtClean="0"/>
              <a:t>settings!</a:t>
            </a:r>
            <a:endParaRPr lang="nl-BE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359" y="4482284"/>
            <a:ext cx="876300" cy="8096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13251"/>
            <a:ext cx="6602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This problem occurs most probably after non starting up correctly.  Please follow the correct procedure.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555949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</TotalTime>
  <Words>142</Words>
  <Application>Microsoft Office PowerPoint</Application>
  <PresentationFormat>A4 Paper (210x297 mm)</PresentationFormat>
  <Paragraphs>16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Company>PSB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evmyl</dc:creator>
  <cp:lastModifiedBy>evmyl</cp:lastModifiedBy>
  <cp:revision>7</cp:revision>
  <cp:lastPrinted>2019-07-19T08:35:06Z</cp:lastPrinted>
  <dcterms:created xsi:type="dcterms:W3CDTF">2019-07-19T08:19:36Z</dcterms:created>
  <dcterms:modified xsi:type="dcterms:W3CDTF">2019-07-19T13:43:05Z</dcterms:modified>
</cp:coreProperties>
</file>