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59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95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278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117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412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518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83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511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5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568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205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F0F8-CD60-4890-A44A-F053EA897BA7}" type="datetimeFigureOut">
              <a:rPr lang="nl-BE" smtClean="0"/>
              <a:t>22/03/2018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3FAB-EACE-480E-AC9E-B8EF9C63300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487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82245" y="1436601"/>
            <a:ext cx="6325392" cy="4249304"/>
            <a:chOff x="2006195" y="987714"/>
            <a:chExt cx="3854277" cy="258924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195" y="987714"/>
              <a:ext cx="3854277" cy="2589246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5386647" y="987714"/>
              <a:ext cx="473825" cy="2589246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cxnSp>
        <p:nvCxnSpPr>
          <p:cNvPr id="4" name="Straight Arrow Connector 3"/>
          <p:cNvCxnSpPr/>
          <p:nvPr/>
        </p:nvCxnSpPr>
        <p:spPr>
          <a:xfrm>
            <a:off x="7439891" y="773083"/>
            <a:ext cx="8312" cy="50707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48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7" t="47353"/>
          <a:stretch/>
        </p:blipFill>
        <p:spPr>
          <a:xfrm>
            <a:off x="1828799" y="3755966"/>
            <a:ext cx="9523614" cy="222463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79721" y="1055715"/>
            <a:ext cx="8356600" cy="2568634"/>
            <a:chOff x="330340" y="4189614"/>
            <a:chExt cx="8356600" cy="256863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40" y="4189614"/>
              <a:ext cx="8356600" cy="2209800"/>
            </a:xfrm>
            <a:prstGeom prst="rect">
              <a:avLst/>
            </a:prstGeom>
          </p:spPr>
        </p:pic>
        <p:cxnSp>
          <p:nvCxnSpPr>
            <p:cNvPr id="4" name="Straight Arrow Connector 3"/>
            <p:cNvCxnSpPr/>
            <p:nvPr/>
          </p:nvCxnSpPr>
          <p:spPr>
            <a:xfrm flipH="1" flipV="1">
              <a:off x="7976062" y="4796444"/>
              <a:ext cx="1" cy="196180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7506393" y="4253692"/>
              <a:ext cx="939338" cy="434686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421476" y="307571"/>
            <a:ext cx="4247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u="sng" dirty="0" err="1" smtClean="0"/>
              <a:t>To</a:t>
            </a:r>
            <a:r>
              <a:rPr lang="nl-BE" u="sng" dirty="0" smtClean="0"/>
              <a:t> switch lasers on: </a:t>
            </a:r>
            <a:endParaRPr lang="nl-BE" u="sng" dirty="0"/>
          </a:p>
        </p:txBody>
      </p:sp>
    </p:spTree>
    <p:extLst>
      <p:ext uri="{BB962C8B-B14F-4D97-AF65-F5344CB8AC3E}">
        <p14:creationId xmlns:p14="http://schemas.microsoft.com/office/powerpoint/2010/main" val="39127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56" y="1155379"/>
            <a:ext cx="8382000" cy="2197100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V="1">
            <a:off x="7523018" y="1590065"/>
            <a:ext cx="1" cy="20580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178040" y="1155379"/>
            <a:ext cx="939338" cy="43468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xtBox 4"/>
          <p:cNvSpPr txBox="1"/>
          <p:nvPr/>
        </p:nvSpPr>
        <p:spPr>
          <a:xfrm>
            <a:off x="1620981" y="490451"/>
            <a:ext cx="69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u="sng" dirty="0" err="1" smtClean="0"/>
              <a:t>To</a:t>
            </a:r>
            <a:r>
              <a:rPr lang="nl-BE" u="sng" dirty="0" smtClean="0"/>
              <a:t> </a:t>
            </a:r>
            <a:r>
              <a:rPr lang="nl-BE" u="sng" dirty="0" err="1" smtClean="0"/>
              <a:t>activate</a:t>
            </a:r>
            <a:r>
              <a:rPr lang="nl-BE" u="sng" dirty="0" smtClean="0"/>
              <a:t> extra </a:t>
            </a:r>
            <a:r>
              <a:rPr lang="nl-BE" u="sng" dirty="0" err="1" smtClean="0"/>
              <a:t>laserlines</a:t>
            </a:r>
            <a:r>
              <a:rPr lang="nl-BE" u="sng" dirty="0" smtClean="0"/>
              <a:t> </a:t>
            </a:r>
            <a:r>
              <a:rPr lang="nl-BE" u="sng" dirty="0" err="1" smtClean="0"/>
              <a:t>from</a:t>
            </a:r>
            <a:r>
              <a:rPr lang="nl-BE" u="sng" dirty="0" smtClean="0"/>
              <a:t> </a:t>
            </a:r>
            <a:r>
              <a:rPr lang="nl-BE" u="sng" dirty="0" err="1" smtClean="0"/>
              <a:t>white</a:t>
            </a:r>
            <a:r>
              <a:rPr lang="nl-BE" u="sng" dirty="0" smtClean="0"/>
              <a:t> light laser: </a:t>
            </a:r>
            <a:endParaRPr lang="nl-BE" u="sng" dirty="0"/>
          </a:p>
        </p:txBody>
      </p:sp>
    </p:spTree>
    <p:extLst>
      <p:ext uri="{BB962C8B-B14F-4D97-AF65-F5344CB8AC3E}">
        <p14:creationId xmlns:p14="http://schemas.microsoft.com/office/powerpoint/2010/main" val="164162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497" y="2699212"/>
            <a:ext cx="8356600" cy="22098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1504604" y="2402378"/>
            <a:ext cx="7897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371899" y="2421774"/>
            <a:ext cx="387927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339841" y="2421774"/>
            <a:ext cx="149906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38902" y="2424545"/>
            <a:ext cx="7897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731135" y="2432857"/>
            <a:ext cx="7897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32614" y="1729497"/>
            <a:ext cx="733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smtClean="0"/>
              <a:t>Button </a:t>
            </a:r>
            <a:r>
              <a:rPr lang="nl-BE" sz="1000" dirty="0" err="1" smtClean="0"/>
              <a:t>to</a:t>
            </a:r>
            <a:r>
              <a:rPr lang="nl-BE" sz="1000" dirty="0" smtClean="0"/>
              <a:t> select 405 laser</a:t>
            </a:r>
            <a:endParaRPr lang="nl-BE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2469031" y="1913724"/>
            <a:ext cx="3685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smtClean="0"/>
              <a:t>Buttons </a:t>
            </a:r>
            <a:r>
              <a:rPr lang="nl-BE" sz="1000" dirty="0" err="1" smtClean="0"/>
              <a:t>to</a:t>
            </a:r>
            <a:r>
              <a:rPr lang="nl-BE" sz="1000" dirty="0" smtClean="0"/>
              <a:t> select </a:t>
            </a:r>
            <a:r>
              <a:rPr lang="nl-BE" sz="1000" dirty="0" err="1" smtClean="0"/>
              <a:t>the</a:t>
            </a:r>
            <a:r>
              <a:rPr lang="nl-BE" sz="1000" dirty="0" smtClean="0"/>
              <a:t> different </a:t>
            </a:r>
            <a:r>
              <a:rPr lang="nl-BE" sz="1000" dirty="0" err="1" smtClean="0"/>
              <a:t>lines</a:t>
            </a:r>
            <a:r>
              <a:rPr lang="nl-BE" sz="1000" dirty="0" smtClean="0"/>
              <a:t> </a:t>
            </a:r>
            <a:r>
              <a:rPr lang="nl-BE" sz="1000" dirty="0" err="1" smtClean="0"/>
              <a:t>from</a:t>
            </a:r>
            <a:r>
              <a:rPr lang="nl-BE" sz="1000" dirty="0" smtClean="0"/>
              <a:t> </a:t>
            </a:r>
            <a:r>
              <a:rPr lang="nl-BE" sz="1000" dirty="0" err="1" smtClean="0"/>
              <a:t>the</a:t>
            </a:r>
            <a:r>
              <a:rPr lang="nl-BE" sz="1000" dirty="0" smtClean="0"/>
              <a:t> argon laser</a:t>
            </a:r>
            <a:endParaRPr lang="nl-BE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51171" y="1825239"/>
            <a:ext cx="14381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dirty="0" smtClean="0"/>
              <a:t>Buttons </a:t>
            </a:r>
            <a:r>
              <a:rPr lang="nl-BE" sz="1000" dirty="0" err="1" smtClean="0"/>
              <a:t>showing</a:t>
            </a:r>
            <a:r>
              <a:rPr lang="nl-BE" sz="1000" dirty="0" smtClean="0"/>
              <a:t> </a:t>
            </a:r>
            <a:r>
              <a:rPr lang="nl-BE" sz="1000" dirty="0" err="1" smtClean="0"/>
              <a:t>the</a:t>
            </a:r>
            <a:r>
              <a:rPr lang="nl-BE" sz="1000" dirty="0" smtClean="0"/>
              <a:t> </a:t>
            </a:r>
            <a:r>
              <a:rPr lang="nl-BE" sz="1000" dirty="0" err="1" smtClean="0"/>
              <a:t>selected</a:t>
            </a:r>
            <a:r>
              <a:rPr lang="nl-BE" sz="1000" dirty="0" smtClean="0"/>
              <a:t> </a:t>
            </a:r>
            <a:r>
              <a:rPr lang="nl-BE" sz="1000" dirty="0" err="1" smtClean="0"/>
              <a:t>lines</a:t>
            </a:r>
            <a:r>
              <a:rPr lang="nl-BE" sz="1000" dirty="0" smtClean="0"/>
              <a:t> </a:t>
            </a:r>
            <a:r>
              <a:rPr lang="nl-BE" sz="1000" dirty="0" err="1" smtClean="0"/>
              <a:t>from</a:t>
            </a:r>
            <a:r>
              <a:rPr lang="nl-BE" sz="1000" dirty="0" smtClean="0"/>
              <a:t> </a:t>
            </a:r>
            <a:r>
              <a:rPr lang="nl-BE" sz="1000" dirty="0" err="1" smtClean="0"/>
              <a:t>the</a:t>
            </a:r>
            <a:r>
              <a:rPr lang="nl-BE" sz="1000" dirty="0" smtClean="0"/>
              <a:t> WLL: (max 8)</a:t>
            </a:r>
            <a:endParaRPr lang="nl-BE" sz="1000" dirty="0"/>
          </a:p>
        </p:txBody>
      </p:sp>
    </p:spTree>
    <p:extLst>
      <p:ext uri="{BB962C8B-B14F-4D97-AF65-F5344CB8AC3E}">
        <p14:creationId xmlns:p14="http://schemas.microsoft.com/office/powerpoint/2010/main" val="258129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Universiteit Gent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evmyl</dc:creator>
  <cp:lastModifiedBy>evmyl</cp:lastModifiedBy>
  <cp:revision>3</cp:revision>
  <dcterms:created xsi:type="dcterms:W3CDTF">2018-03-22T15:20:11Z</dcterms:created>
  <dcterms:modified xsi:type="dcterms:W3CDTF">2018-03-22T15:33:50Z</dcterms:modified>
</cp:coreProperties>
</file>