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DBC7-B75B-415F-8A5B-87027572630D}" type="datetimeFigureOut">
              <a:rPr lang="nl-BE" smtClean="0"/>
              <a:t>3/07/2018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097D-DA49-4A2C-B49D-A744F6120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426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DBC7-B75B-415F-8A5B-87027572630D}" type="datetimeFigureOut">
              <a:rPr lang="nl-BE" smtClean="0"/>
              <a:t>3/07/2018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097D-DA49-4A2C-B49D-A744F6120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997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DBC7-B75B-415F-8A5B-87027572630D}" type="datetimeFigureOut">
              <a:rPr lang="nl-BE" smtClean="0"/>
              <a:t>3/07/2018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097D-DA49-4A2C-B49D-A744F6120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071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DBC7-B75B-415F-8A5B-87027572630D}" type="datetimeFigureOut">
              <a:rPr lang="nl-BE" smtClean="0"/>
              <a:t>3/07/2018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097D-DA49-4A2C-B49D-A744F6120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1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DBC7-B75B-415F-8A5B-87027572630D}" type="datetimeFigureOut">
              <a:rPr lang="nl-BE" smtClean="0"/>
              <a:t>3/07/2018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097D-DA49-4A2C-B49D-A744F6120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13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DBC7-B75B-415F-8A5B-87027572630D}" type="datetimeFigureOut">
              <a:rPr lang="nl-BE" smtClean="0"/>
              <a:t>3/07/2018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097D-DA49-4A2C-B49D-A744F6120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600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DBC7-B75B-415F-8A5B-87027572630D}" type="datetimeFigureOut">
              <a:rPr lang="nl-BE" smtClean="0"/>
              <a:t>3/07/2018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097D-DA49-4A2C-B49D-A744F6120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253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DBC7-B75B-415F-8A5B-87027572630D}" type="datetimeFigureOut">
              <a:rPr lang="nl-BE" smtClean="0"/>
              <a:t>3/07/2018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097D-DA49-4A2C-B49D-A744F6120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665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DBC7-B75B-415F-8A5B-87027572630D}" type="datetimeFigureOut">
              <a:rPr lang="nl-BE" smtClean="0"/>
              <a:t>3/07/2018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097D-DA49-4A2C-B49D-A744F6120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445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DBC7-B75B-415F-8A5B-87027572630D}" type="datetimeFigureOut">
              <a:rPr lang="nl-BE" smtClean="0"/>
              <a:t>3/07/2018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097D-DA49-4A2C-B49D-A744F6120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846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DBC7-B75B-415F-8A5B-87027572630D}" type="datetimeFigureOut">
              <a:rPr lang="nl-BE" smtClean="0"/>
              <a:t>3/07/2018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097D-DA49-4A2C-B49D-A744F6120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160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ADBC7-B75B-415F-8A5B-87027572630D}" type="datetimeFigureOut">
              <a:rPr lang="nl-BE" smtClean="0"/>
              <a:t>3/07/2018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097D-DA49-4A2C-B49D-A744F6120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897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574724"/>
            <a:ext cx="5905500" cy="590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5575" y="196948"/>
            <a:ext cx="241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40x </a:t>
            </a:r>
            <a:r>
              <a:rPr lang="nl-BE" dirty="0" err="1" smtClean="0"/>
              <a:t>Zeiss</a:t>
            </a:r>
            <a:r>
              <a:rPr lang="nl-BE" dirty="0" smtClean="0"/>
              <a:t> 710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7552006" y="196948"/>
            <a:ext cx="241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40x </a:t>
            </a:r>
            <a:r>
              <a:rPr lang="nl-BE" dirty="0" err="1" smtClean="0"/>
              <a:t>Exciter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574724"/>
            <a:ext cx="59055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9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05" y="743536"/>
            <a:ext cx="5905500" cy="59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2049" y="225083"/>
            <a:ext cx="241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20x </a:t>
            </a:r>
            <a:r>
              <a:rPr lang="nl-BE" dirty="0" err="1" smtClean="0"/>
              <a:t>Zeiss</a:t>
            </a:r>
            <a:r>
              <a:rPr lang="nl-BE" dirty="0" smtClean="0"/>
              <a:t> 710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0210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Universiteit 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evmyl</dc:creator>
  <cp:lastModifiedBy>evmyl</cp:lastModifiedBy>
  <cp:revision>1</cp:revision>
  <dcterms:created xsi:type="dcterms:W3CDTF">2018-07-03T13:03:16Z</dcterms:created>
  <dcterms:modified xsi:type="dcterms:W3CDTF">2018-07-03T13:03:52Z</dcterms:modified>
</cp:coreProperties>
</file>