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nl-B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6" d="100"/>
          <a:sy n="126" d="100"/>
        </p:scale>
        <p:origin x="-124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571CA-FC8C-4E4E-BA8F-0CFD4CBEE4B9}" type="datetimeFigureOut">
              <a:rPr lang="nl-BE" smtClean="0"/>
              <a:t>2/12/2013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C0BA5-DDF9-49DF-A93A-392FC052B647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3505095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571CA-FC8C-4E4E-BA8F-0CFD4CBEE4B9}" type="datetimeFigureOut">
              <a:rPr lang="nl-BE" smtClean="0"/>
              <a:t>2/12/2013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C0BA5-DDF9-49DF-A93A-392FC052B647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7711911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571CA-FC8C-4E4E-BA8F-0CFD4CBEE4B9}" type="datetimeFigureOut">
              <a:rPr lang="nl-BE" smtClean="0"/>
              <a:t>2/12/2013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C0BA5-DDF9-49DF-A93A-392FC052B647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9512758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571CA-FC8C-4E4E-BA8F-0CFD4CBEE4B9}" type="datetimeFigureOut">
              <a:rPr lang="nl-BE" smtClean="0"/>
              <a:t>2/12/2013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C0BA5-DDF9-49DF-A93A-392FC052B647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4584275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571CA-FC8C-4E4E-BA8F-0CFD4CBEE4B9}" type="datetimeFigureOut">
              <a:rPr lang="nl-BE" smtClean="0"/>
              <a:t>2/12/2013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C0BA5-DDF9-49DF-A93A-392FC052B647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6323169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571CA-FC8C-4E4E-BA8F-0CFD4CBEE4B9}" type="datetimeFigureOut">
              <a:rPr lang="nl-BE" smtClean="0"/>
              <a:t>2/12/2013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C0BA5-DDF9-49DF-A93A-392FC052B647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5699269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571CA-FC8C-4E4E-BA8F-0CFD4CBEE4B9}" type="datetimeFigureOut">
              <a:rPr lang="nl-BE" smtClean="0"/>
              <a:t>2/12/2013</a:t>
            </a:fld>
            <a:endParaRPr lang="nl-B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C0BA5-DDF9-49DF-A93A-392FC052B647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579092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571CA-FC8C-4E4E-BA8F-0CFD4CBEE4B9}" type="datetimeFigureOut">
              <a:rPr lang="nl-BE" smtClean="0"/>
              <a:t>2/12/2013</a:t>
            </a:fld>
            <a:endParaRPr lang="nl-B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C0BA5-DDF9-49DF-A93A-392FC052B647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8593797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571CA-FC8C-4E4E-BA8F-0CFD4CBEE4B9}" type="datetimeFigureOut">
              <a:rPr lang="nl-BE" smtClean="0"/>
              <a:t>2/12/2013</a:t>
            </a:fld>
            <a:endParaRPr lang="nl-B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C0BA5-DDF9-49DF-A93A-392FC052B647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2897273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571CA-FC8C-4E4E-BA8F-0CFD4CBEE4B9}" type="datetimeFigureOut">
              <a:rPr lang="nl-BE" smtClean="0"/>
              <a:t>2/12/2013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C0BA5-DDF9-49DF-A93A-392FC052B647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5100426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B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571CA-FC8C-4E4E-BA8F-0CFD4CBEE4B9}" type="datetimeFigureOut">
              <a:rPr lang="nl-BE" smtClean="0"/>
              <a:t>2/12/2013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C0BA5-DDF9-49DF-A93A-392FC052B647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9020037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E571CA-FC8C-4E4E-BA8F-0CFD4CBEE4B9}" type="datetimeFigureOut">
              <a:rPr lang="nl-BE" smtClean="0"/>
              <a:t>2/12/2013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3C0BA5-DDF9-49DF-A93A-392FC052B647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6679730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2545"/>
          <a:stretch/>
        </p:blipFill>
        <p:spPr bwMode="auto">
          <a:xfrm>
            <a:off x="304800" y="76200"/>
            <a:ext cx="7239000" cy="67073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8178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2497"/>
          <a:stretch/>
        </p:blipFill>
        <p:spPr bwMode="auto">
          <a:xfrm>
            <a:off x="0" y="-1"/>
            <a:ext cx="7315200" cy="67730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697248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Company>UGent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olympus</dc:creator>
  <cp:lastModifiedBy>olympus</cp:lastModifiedBy>
  <cp:revision>1</cp:revision>
  <dcterms:created xsi:type="dcterms:W3CDTF">2013-12-02T08:58:46Z</dcterms:created>
  <dcterms:modified xsi:type="dcterms:W3CDTF">2013-12-02T09:00:44Z</dcterms:modified>
</cp:coreProperties>
</file>