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050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119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127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842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231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992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790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9379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972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004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0200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571CA-FC8C-4E4E-BA8F-0CFD4CBEE4B9}" type="datetimeFigureOut">
              <a:rPr lang="nl-BE" smtClean="0"/>
              <a:t>2/12/2013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C0BA5-DDF9-49DF-A93A-392FC052B647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797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45"/>
          <a:stretch/>
        </p:blipFill>
        <p:spPr bwMode="auto">
          <a:xfrm>
            <a:off x="304800" y="76200"/>
            <a:ext cx="7239000" cy="6707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97"/>
          <a:stretch/>
        </p:blipFill>
        <p:spPr bwMode="auto">
          <a:xfrm>
            <a:off x="0" y="-1"/>
            <a:ext cx="7315200" cy="677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72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olympus</dc:creator>
  <cp:lastModifiedBy>olympus</cp:lastModifiedBy>
  <cp:revision>1</cp:revision>
  <dcterms:created xsi:type="dcterms:W3CDTF">2013-12-02T08:58:46Z</dcterms:created>
  <dcterms:modified xsi:type="dcterms:W3CDTF">2013-12-02T09:00:44Z</dcterms:modified>
</cp:coreProperties>
</file>