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21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06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590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007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095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128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37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95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222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16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62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FEC8-7EA8-4437-B89C-366A4A083CC5}" type="datetimeFigureOut">
              <a:rPr lang="nl-BE" smtClean="0"/>
              <a:t>24/04/2018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00831-5B82-4B9B-BD32-51126745275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58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6485206" cy="3647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96419"/>
            <a:ext cx="6865035" cy="3861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1297" y="393895"/>
            <a:ext cx="1645921" cy="7848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4500" dirty="0" smtClean="0"/>
              <a:t>E152</a:t>
            </a:r>
            <a:endParaRPr lang="nl-BE" sz="4500" dirty="0"/>
          </a:p>
        </p:txBody>
      </p:sp>
    </p:spTree>
    <p:extLst>
      <p:ext uri="{BB962C8B-B14F-4D97-AF65-F5344CB8AC3E}">
        <p14:creationId xmlns:p14="http://schemas.microsoft.com/office/powerpoint/2010/main" val="130836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451102" cy="6441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113" y="267286"/>
            <a:ext cx="1645921" cy="7848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4500" dirty="0" smtClean="0"/>
              <a:t>E142</a:t>
            </a:r>
            <a:endParaRPr lang="nl-BE" sz="4500" dirty="0"/>
          </a:p>
        </p:txBody>
      </p:sp>
    </p:spTree>
    <p:extLst>
      <p:ext uri="{BB962C8B-B14F-4D97-AF65-F5344CB8AC3E}">
        <p14:creationId xmlns:p14="http://schemas.microsoft.com/office/powerpoint/2010/main" val="204744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829365" cy="6654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1297" y="393895"/>
            <a:ext cx="1645921" cy="7848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4500" dirty="0" smtClean="0"/>
              <a:t>E129</a:t>
            </a:r>
            <a:endParaRPr lang="nl-BE" sz="4500" dirty="0"/>
          </a:p>
        </p:txBody>
      </p:sp>
    </p:spTree>
    <p:extLst>
      <p:ext uri="{BB962C8B-B14F-4D97-AF65-F5344CB8AC3E}">
        <p14:creationId xmlns:p14="http://schemas.microsoft.com/office/powerpoint/2010/main" val="270173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Universiteit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evmyl</dc:creator>
  <cp:lastModifiedBy>evmyl</cp:lastModifiedBy>
  <cp:revision>1</cp:revision>
  <dcterms:created xsi:type="dcterms:W3CDTF">2018-04-24T12:28:06Z</dcterms:created>
  <dcterms:modified xsi:type="dcterms:W3CDTF">2018-04-24T12:30:22Z</dcterms:modified>
</cp:coreProperties>
</file>