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9262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279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471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605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308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385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559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668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93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96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441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639C-26A5-4AE9-9374-39F1119750F0}" type="datetimeFigureOut">
              <a:rPr lang="nl-BE" smtClean="0"/>
              <a:t>8/11/2019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3BC9E-9A62-4CB3-A8ED-2D9B9A546FA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762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00" y="1371790"/>
            <a:ext cx="2120350" cy="50107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74192" y="702188"/>
            <a:ext cx="11021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200" dirty="0" smtClean="0"/>
              <a:t>Also available when reload settings from this image</a:t>
            </a:r>
          </a:p>
          <a:p>
            <a:r>
              <a:rPr lang="en-US" sz="1200" dirty="0"/>
              <a:t>S:\research\images\images_cameras\confocal\Help Zeiss Exciter\20191108_Frame sequential scanning GFP </a:t>
            </a:r>
            <a:r>
              <a:rPr lang="en-US" sz="1200" dirty="0" smtClean="0"/>
              <a:t>PI\GFP </a:t>
            </a:r>
            <a:r>
              <a:rPr lang="nl-BE" sz="1200" dirty="0" smtClean="0"/>
              <a:t>and </a:t>
            </a:r>
            <a:r>
              <a:rPr lang="nl-BE" sz="1200" dirty="0" smtClean="0"/>
              <a:t>PI_Frame sequential.lsm</a:t>
            </a:r>
          </a:p>
          <a:p>
            <a:endParaRPr lang="nl-BE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31648" y="188976"/>
            <a:ext cx="746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Settings for GFP-PI frame sequential scanning on ONE channel: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5571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861" y="353568"/>
            <a:ext cx="11911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Advicable to first check one channel at a time and adapt each time your settings if needed.  This can be done by deactiving one channel. (else changes are not visualized that fast as you are doing frame sequential).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36" y="1159782"/>
            <a:ext cx="3581900" cy="27435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450" y="1169308"/>
            <a:ext cx="3572374" cy="2734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195" y="3982613"/>
            <a:ext cx="3553321" cy="27626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182" y="4082673"/>
            <a:ext cx="4153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smtClean="0"/>
              <a:t>For your final image, select both channels: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4134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vibhq</dc:creator>
  <cp:lastModifiedBy>vibhq</cp:lastModifiedBy>
  <cp:revision>3</cp:revision>
  <dcterms:created xsi:type="dcterms:W3CDTF">2019-11-08T11:29:10Z</dcterms:created>
  <dcterms:modified xsi:type="dcterms:W3CDTF">2019-11-08T12:00:35Z</dcterms:modified>
</cp:coreProperties>
</file>