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B7DA-6D07-4EB6-A776-E6F03FB19A91}" type="datetimeFigureOut">
              <a:rPr lang="nl-BE" smtClean="0"/>
              <a:t>30/03/2018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07E8-30B6-4DD6-8D83-7A4CB58A3D5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2422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B7DA-6D07-4EB6-A776-E6F03FB19A91}" type="datetimeFigureOut">
              <a:rPr lang="nl-BE" smtClean="0"/>
              <a:t>30/03/2018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07E8-30B6-4DD6-8D83-7A4CB58A3D5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2044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B7DA-6D07-4EB6-A776-E6F03FB19A91}" type="datetimeFigureOut">
              <a:rPr lang="nl-BE" smtClean="0"/>
              <a:t>30/03/2018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07E8-30B6-4DD6-8D83-7A4CB58A3D5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1642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B7DA-6D07-4EB6-A776-E6F03FB19A91}" type="datetimeFigureOut">
              <a:rPr lang="nl-BE" smtClean="0"/>
              <a:t>30/03/2018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07E8-30B6-4DD6-8D83-7A4CB58A3D5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802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B7DA-6D07-4EB6-A776-E6F03FB19A91}" type="datetimeFigureOut">
              <a:rPr lang="nl-BE" smtClean="0"/>
              <a:t>30/03/2018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07E8-30B6-4DD6-8D83-7A4CB58A3D5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139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B7DA-6D07-4EB6-A776-E6F03FB19A91}" type="datetimeFigureOut">
              <a:rPr lang="nl-BE" smtClean="0"/>
              <a:t>30/03/2018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07E8-30B6-4DD6-8D83-7A4CB58A3D5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733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B7DA-6D07-4EB6-A776-E6F03FB19A91}" type="datetimeFigureOut">
              <a:rPr lang="nl-BE" smtClean="0"/>
              <a:t>30/03/2018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07E8-30B6-4DD6-8D83-7A4CB58A3D5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9437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B7DA-6D07-4EB6-A776-E6F03FB19A91}" type="datetimeFigureOut">
              <a:rPr lang="nl-BE" smtClean="0"/>
              <a:t>30/03/2018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07E8-30B6-4DD6-8D83-7A4CB58A3D5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16688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B7DA-6D07-4EB6-A776-E6F03FB19A91}" type="datetimeFigureOut">
              <a:rPr lang="nl-BE" smtClean="0"/>
              <a:t>30/03/2018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07E8-30B6-4DD6-8D83-7A4CB58A3D5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83203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B7DA-6D07-4EB6-A776-E6F03FB19A91}" type="datetimeFigureOut">
              <a:rPr lang="nl-BE" smtClean="0"/>
              <a:t>30/03/2018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07E8-30B6-4DD6-8D83-7A4CB58A3D5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4469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B7DA-6D07-4EB6-A776-E6F03FB19A91}" type="datetimeFigureOut">
              <a:rPr lang="nl-BE" smtClean="0"/>
              <a:t>30/03/2018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07E8-30B6-4DD6-8D83-7A4CB58A3D5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1282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3B7DA-6D07-4EB6-A776-E6F03FB19A91}" type="datetimeFigureOut">
              <a:rPr lang="nl-BE" smtClean="0"/>
              <a:t>30/03/2018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B07E8-30B6-4DD6-8D83-7A4CB58A3D5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778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787" y="480352"/>
            <a:ext cx="3884588" cy="600595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5588" y="1913206"/>
            <a:ext cx="3488787" cy="4079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xtBox 4"/>
          <p:cNvSpPr txBox="1"/>
          <p:nvPr/>
        </p:nvSpPr>
        <p:spPr>
          <a:xfrm>
            <a:off x="4630176" y="1913206"/>
            <a:ext cx="768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Adaptation of </a:t>
            </a:r>
            <a:r>
              <a:rPr lang="nl-BE" dirty="0" err="1" smtClean="0"/>
              <a:t>phase</a:t>
            </a:r>
            <a:r>
              <a:rPr lang="nl-BE" dirty="0" smtClean="0"/>
              <a:t> X </a:t>
            </a:r>
            <a:r>
              <a:rPr lang="nl-BE" dirty="0" err="1" smtClean="0"/>
              <a:t>value</a:t>
            </a:r>
            <a:r>
              <a:rPr lang="nl-BE" dirty="0" smtClean="0"/>
              <a:t> </a:t>
            </a:r>
            <a:r>
              <a:rPr lang="nl-BE" dirty="0" err="1" smtClean="0"/>
              <a:t>required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get a </a:t>
            </a:r>
            <a:r>
              <a:rPr lang="nl-BE" dirty="0" err="1" smtClean="0"/>
              <a:t>normal</a:t>
            </a:r>
            <a:r>
              <a:rPr lang="nl-BE" dirty="0" smtClean="0"/>
              <a:t> image (in </a:t>
            </a:r>
            <a:r>
              <a:rPr lang="nl-BE" dirty="0" err="1" smtClean="0"/>
              <a:t>stead</a:t>
            </a:r>
            <a:r>
              <a:rPr lang="nl-BE" dirty="0" smtClean="0"/>
              <a:t> of a ‘split’ image).  </a:t>
            </a:r>
            <a:r>
              <a:rPr lang="nl-BE" dirty="0" err="1" smtClean="0"/>
              <a:t>Probably</a:t>
            </a:r>
            <a:r>
              <a:rPr lang="nl-BE" dirty="0" smtClean="0"/>
              <a:t> a </a:t>
            </a:r>
            <a:r>
              <a:rPr lang="nl-BE" dirty="0" err="1" smtClean="0"/>
              <a:t>value</a:t>
            </a:r>
            <a:r>
              <a:rPr lang="nl-BE" dirty="0" smtClean="0"/>
              <a:t> </a:t>
            </a:r>
            <a:r>
              <a:rPr lang="nl-BE" dirty="0" err="1" smtClean="0"/>
              <a:t>around</a:t>
            </a:r>
            <a:r>
              <a:rPr lang="nl-BE" dirty="0" smtClean="0"/>
              <a:t> +/- 20 </a:t>
            </a:r>
            <a:r>
              <a:rPr lang="nl-BE" dirty="0" err="1" smtClean="0"/>
              <a:t>needs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obtained</a:t>
            </a:r>
            <a:r>
              <a:rPr lang="nl-BE" dirty="0" smtClean="0"/>
              <a:t>.  </a:t>
            </a:r>
          </a:p>
          <a:p>
            <a:endParaRPr lang="nl-BE" dirty="0"/>
          </a:p>
          <a:p>
            <a:endParaRPr lang="nl-BE" dirty="0"/>
          </a:p>
          <a:p>
            <a:r>
              <a:rPr lang="nl-BE" dirty="0" smtClean="0"/>
              <a:t>In </a:t>
            </a:r>
            <a:r>
              <a:rPr lang="nl-BE" dirty="0" err="1" smtClean="0"/>
              <a:t>the</a:t>
            </a:r>
            <a:r>
              <a:rPr lang="nl-BE" dirty="0" smtClean="0"/>
              <a:t> past </a:t>
            </a:r>
            <a:r>
              <a:rPr lang="nl-BE" dirty="0" err="1" smtClean="0"/>
              <a:t>this</a:t>
            </a:r>
            <a:r>
              <a:rPr lang="nl-BE" dirty="0" smtClean="0"/>
              <a:t> </a:t>
            </a:r>
            <a:r>
              <a:rPr lang="nl-BE" dirty="0" err="1" smtClean="0"/>
              <a:t>phase</a:t>
            </a:r>
            <a:r>
              <a:rPr lang="nl-BE" dirty="0" smtClean="0"/>
              <a:t> </a:t>
            </a:r>
            <a:r>
              <a:rPr lang="nl-BE" dirty="0" err="1" smtClean="0"/>
              <a:t>value</a:t>
            </a:r>
            <a:r>
              <a:rPr lang="nl-BE" dirty="0" smtClean="0"/>
              <a:t> </a:t>
            </a:r>
            <a:r>
              <a:rPr lang="nl-BE" dirty="0" err="1" smtClean="0"/>
              <a:t>didn’t</a:t>
            </a:r>
            <a:r>
              <a:rPr lang="nl-BE" dirty="0" smtClean="0"/>
              <a:t> </a:t>
            </a:r>
            <a:r>
              <a:rPr lang="nl-BE" dirty="0" err="1" smtClean="0"/>
              <a:t>needed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adapted</a:t>
            </a:r>
            <a:r>
              <a:rPr lang="nl-BE" dirty="0" smtClean="0"/>
              <a:t>.  </a:t>
            </a:r>
            <a:r>
              <a:rPr lang="nl-BE" dirty="0" err="1" smtClean="0"/>
              <a:t>This</a:t>
            </a:r>
            <a:r>
              <a:rPr lang="nl-BE" dirty="0" smtClean="0"/>
              <a:t> was in most of </a:t>
            </a:r>
            <a:r>
              <a:rPr lang="nl-BE" dirty="0" err="1" smtClean="0"/>
              <a:t>the</a:t>
            </a:r>
            <a:r>
              <a:rPr lang="nl-BE" dirty="0" smtClean="0"/>
              <a:t>  cases fine.  </a:t>
            </a:r>
            <a:endParaRPr lang="nl-BE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234375" y="2117187"/>
            <a:ext cx="3958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915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Universiteit Gent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evmyl</dc:creator>
  <cp:lastModifiedBy>evmyl</cp:lastModifiedBy>
  <cp:revision>2</cp:revision>
  <dcterms:created xsi:type="dcterms:W3CDTF">2018-03-30T13:35:31Z</dcterms:created>
  <dcterms:modified xsi:type="dcterms:W3CDTF">2018-03-30T13:43:43Z</dcterms:modified>
</cp:coreProperties>
</file>