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42113" cy="987266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377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74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465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140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846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408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743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301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939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495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942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9D4ED-3AFB-4E79-B661-31ECEF60285F}" type="datetimeFigureOut">
              <a:rPr lang="nl-BE" smtClean="0"/>
              <a:t>19/03/2018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9435-BB36-49C9-B913-3DF61D20F8B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248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709247" y="1500187"/>
            <a:ext cx="6858000" cy="38576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4164037" y="3868615"/>
            <a:ext cx="1336431" cy="2672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59791" y="2363372"/>
            <a:ext cx="66821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Check </a:t>
            </a:r>
            <a:r>
              <a:rPr lang="nl-BE" dirty="0" err="1" smtClean="0"/>
              <a:t>the</a:t>
            </a:r>
            <a:r>
              <a:rPr lang="nl-BE" dirty="0" smtClean="0"/>
              <a:t> </a:t>
            </a:r>
            <a:r>
              <a:rPr lang="nl-BE" dirty="0" err="1" smtClean="0"/>
              <a:t>position</a:t>
            </a:r>
            <a:r>
              <a:rPr lang="nl-BE" dirty="0" smtClean="0"/>
              <a:t> of </a:t>
            </a:r>
            <a:r>
              <a:rPr lang="nl-BE" dirty="0" err="1" smtClean="0"/>
              <a:t>the</a:t>
            </a:r>
            <a:r>
              <a:rPr lang="nl-BE" dirty="0" smtClean="0"/>
              <a:t> </a:t>
            </a:r>
            <a:r>
              <a:rPr lang="nl-BE" dirty="0" smtClean="0">
                <a:solidFill>
                  <a:srgbClr val="0070C0"/>
                </a:solidFill>
              </a:rPr>
              <a:t>condensor</a:t>
            </a:r>
            <a:r>
              <a:rPr lang="nl-BE" dirty="0" smtClean="0"/>
              <a:t>.  It </a:t>
            </a:r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completely</a:t>
            </a:r>
            <a:r>
              <a:rPr lang="nl-BE" dirty="0" smtClean="0"/>
              <a:t> up.  </a:t>
            </a:r>
            <a:r>
              <a:rPr lang="nl-BE" dirty="0" err="1" smtClean="0"/>
              <a:t>You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do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turning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</a:t>
            </a:r>
            <a:r>
              <a:rPr lang="nl-BE" dirty="0" err="1" smtClean="0"/>
              <a:t>wheel</a:t>
            </a:r>
            <a:r>
              <a:rPr lang="nl-BE" dirty="0" smtClean="0"/>
              <a:t> (</a:t>
            </a:r>
            <a:r>
              <a:rPr lang="nl-BE" dirty="0" err="1" smtClean="0"/>
              <a:t>indicated</a:t>
            </a:r>
            <a:r>
              <a:rPr lang="nl-BE" dirty="0" smtClean="0"/>
              <a:t> in red).  </a:t>
            </a:r>
          </a:p>
          <a:p>
            <a:endParaRPr lang="nl-BE" dirty="0"/>
          </a:p>
          <a:p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this</a:t>
            </a:r>
            <a:r>
              <a:rPr lang="nl-BE" dirty="0" smtClean="0"/>
              <a:t> is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case, </a:t>
            </a:r>
            <a:r>
              <a:rPr lang="nl-BE" dirty="0" err="1" smtClean="0"/>
              <a:t>there</a:t>
            </a:r>
            <a:r>
              <a:rPr lang="nl-BE" dirty="0" smtClean="0"/>
              <a:t> </a:t>
            </a:r>
            <a:r>
              <a:rPr lang="nl-BE" dirty="0" err="1" smtClean="0"/>
              <a:t>will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enough</a:t>
            </a:r>
            <a:r>
              <a:rPr lang="nl-BE" dirty="0" smtClean="0"/>
              <a:t> </a:t>
            </a:r>
            <a:r>
              <a:rPr lang="nl-BE" dirty="0" err="1" smtClean="0"/>
              <a:t>space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lowering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stage.  The microscope </a:t>
            </a:r>
            <a:r>
              <a:rPr lang="nl-BE" dirty="0" err="1" smtClean="0"/>
              <a:t>will</a:t>
            </a:r>
            <a:r>
              <a:rPr lang="nl-BE" dirty="0" smtClean="0"/>
              <a:t> produce a </a:t>
            </a:r>
            <a:r>
              <a:rPr lang="nl-BE" dirty="0" err="1" smtClean="0"/>
              <a:t>strange</a:t>
            </a:r>
            <a:r>
              <a:rPr lang="nl-BE" dirty="0" smtClean="0"/>
              <a:t> </a:t>
            </a:r>
            <a:r>
              <a:rPr lang="nl-BE" dirty="0" err="1" smtClean="0"/>
              <a:t>noise</a:t>
            </a:r>
            <a:r>
              <a:rPr lang="nl-BE" dirty="0" smtClean="0"/>
              <a:t> as </a:t>
            </a:r>
            <a:r>
              <a:rPr lang="nl-BE" dirty="0" err="1" smtClean="0"/>
              <a:t>it</a:t>
            </a:r>
            <a:r>
              <a:rPr lang="nl-BE" dirty="0"/>
              <a:t> </a:t>
            </a:r>
            <a:r>
              <a:rPr lang="nl-BE" dirty="0" err="1" smtClean="0"/>
              <a:t>keeps</a:t>
            </a:r>
            <a:r>
              <a:rPr lang="nl-BE" dirty="0" smtClean="0"/>
              <a:t> on </a:t>
            </a:r>
            <a:r>
              <a:rPr lang="nl-BE" dirty="0" err="1" smtClean="0"/>
              <a:t>trying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lower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stage.  </a:t>
            </a:r>
            <a:r>
              <a:rPr lang="nl-BE" dirty="0" err="1" smtClean="0"/>
              <a:t>Finally</a:t>
            </a:r>
            <a:r>
              <a:rPr lang="nl-BE" dirty="0" smtClean="0"/>
              <a:t>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nl-BE" dirty="0" err="1" smtClean="0"/>
              <a:t>could</a:t>
            </a:r>
            <a:r>
              <a:rPr lang="nl-BE" dirty="0" smtClean="0"/>
              <a:t> </a:t>
            </a:r>
            <a:r>
              <a:rPr lang="nl-BE" dirty="0" err="1" smtClean="0"/>
              <a:t>damage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Z-stage!!  </a:t>
            </a:r>
          </a:p>
          <a:p>
            <a:endParaRPr lang="nl-BE" dirty="0"/>
          </a:p>
          <a:p>
            <a:r>
              <a:rPr lang="nl-BE" dirty="0" smtClean="0"/>
              <a:t>Condensor is </a:t>
            </a:r>
            <a:r>
              <a:rPr lang="nl-BE" dirty="0" err="1" smtClean="0"/>
              <a:t>lowered</a:t>
            </a:r>
            <a:r>
              <a:rPr lang="nl-BE" dirty="0" smtClean="0"/>
              <a:t> 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people</a:t>
            </a:r>
            <a:r>
              <a:rPr lang="nl-BE" dirty="0" smtClean="0"/>
              <a:t> </a:t>
            </a:r>
            <a:r>
              <a:rPr lang="nl-BE" dirty="0" err="1" smtClean="0"/>
              <a:t>use</a:t>
            </a:r>
            <a:r>
              <a:rPr lang="nl-BE" dirty="0" smtClean="0"/>
              <a:t> </a:t>
            </a:r>
            <a:r>
              <a:rPr lang="nl-BE" dirty="0" err="1" smtClean="0"/>
              <a:t>covered</a:t>
            </a:r>
            <a:r>
              <a:rPr lang="nl-BE" dirty="0" smtClean="0"/>
              <a:t> </a:t>
            </a:r>
            <a:r>
              <a:rPr lang="nl-BE" dirty="0" err="1" smtClean="0"/>
              <a:t>chamber</a:t>
            </a:r>
            <a:r>
              <a:rPr lang="nl-BE" dirty="0" smtClean="0"/>
              <a:t> </a:t>
            </a:r>
            <a:r>
              <a:rPr lang="nl-BE" dirty="0" err="1" smtClean="0"/>
              <a:t>glass</a:t>
            </a:r>
            <a:r>
              <a:rPr lang="nl-BE" dirty="0" smtClean="0"/>
              <a:t> in </a:t>
            </a:r>
            <a:r>
              <a:rPr lang="nl-BE" dirty="0" err="1" smtClean="0"/>
              <a:t>stead</a:t>
            </a:r>
            <a:r>
              <a:rPr lang="nl-BE" dirty="0" smtClean="0"/>
              <a:t> of a slide </a:t>
            </a:r>
            <a:r>
              <a:rPr lang="nl-BE" dirty="0" err="1" smtClean="0"/>
              <a:t>for</a:t>
            </a:r>
            <a:r>
              <a:rPr lang="nl-BE" dirty="0" smtClean="0"/>
              <a:t> long </a:t>
            </a:r>
            <a:r>
              <a:rPr lang="nl-BE" smtClean="0"/>
              <a:t>time imaging.   </a:t>
            </a:r>
            <a:endParaRPr lang="nl-BE" dirty="0"/>
          </a:p>
        </p:txBody>
      </p:sp>
      <p:sp>
        <p:nvSpPr>
          <p:cNvPr id="11" name="Oval 10"/>
          <p:cNvSpPr/>
          <p:nvPr/>
        </p:nvSpPr>
        <p:spPr>
          <a:xfrm>
            <a:off x="1772529" y="3573194"/>
            <a:ext cx="1969477" cy="12238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260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Universiteit Gent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evmyl</dc:creator>
  <cp:lastModifiedBy>evmyl</cp:lastModifiedBy>
  <cp:revision>4</cp:revision>
  <dcterms:created xsi:type="dcterms:W3CDTF">2018-03-19T14:32:58Z</dcterms:created>
  <dcterms:modified xsi:type="dcterms:W3CDTF">2018-03-19T14:53:31Z</dcterms:modified>
</cp:coreProperties>
</file>