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134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681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065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873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062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941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705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75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507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599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03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F0353-853D-4DED-995E-FACC37D4D913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42D42-C53F-47F9-9F43-8188C9734B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78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t="16658" r="12587" b="17949"/>
          <a:stretch/>
        </p:blipFill>
        <p:spPr>
          <a:xfrm>
            <a:off x="478302" y="1041009"/>
            <a:ext cx="5781822" cy="3699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4902" r="36001" b="2472"/>
          <a:stretch/>
        </p:blipFill>
        <p:spPr>
          <a:xfrm rot="5400000">
            <a:off x="7617656" y="1104313"/>
            <a:ext cx="2377437" cy="35731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4689" y="1702192"/>
            <a:ext cx="2954216" cy="14630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3685735" y="1151207"/>
            <a:ext cx="2419643" cy="358960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3854548" y="4826675"/>
            <a:ext cx="22508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 err="1" smtClean="0"/>
              <a:t>Current</a:t>
            </a:r>
            <a:r>
              <a:rPr lang="nl-BE" u="sng" dirty="0" smtClean="0"/>
              <a:t> </a:t>
            </a:r>
            <a:r>
              <a:rPr lang="nl-BE" u="sng" dirty="0" err="1" smtClean="0"/>
              <a:t>fluorescence</a:t>
            </a:r>
            <a:r>
              <a:rPr lang="nl-BE" u="sng" dirty="0" smtClean="0"/>
              <a:t> lamp at </a:t>
            </a:r>
            <a:r>
              <a:rPr lang="nl-BE" u="sng" dirty="0" err="1" smtClean="0"/>
              <a:t>the</a:t>
            </a:r>
            <a:r>
              <a:rPr lang="nl-BE" u="sng" dirty="0" smtClean="0"/>
              <a:t> </a:t>
            </a:r>
            <a:r>
              <a:rPr lang="nl-BE" u="sng" dirty="0" err="1" smtClean="0"/>
              <a:t>Exciter</a:t>
            </a:r>
            <a:r>
              <a:rPr lang="nl-BE" dirty="0" smtClean="0"/>
              <a:t>, </a:t>
            </a:r>
            <a:r>
              <a:rPr lang="nl-BE" dirty="0" err="1" smtClean="0"/>
              <a:t>before</a:t>
            </a:r>
            <a:r>
              <a:rPr lang="nl-BE" dirty="0" smtClean="0"/>
              <a:t> at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Axioimager</a:t>
            </a:r>
            <a:r>
              <a:rPr lang="nl-BE" dirty="0" smtClean="0"/>
              <a:t>.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wheel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choose</a:t>
            </a:r>
            <a:r>
              <a:rPr lang="nl-BE" dirty="0" smtClean="0"/>
              <a:t> different percentages of light output. 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7847428" y="4360096"/>
            <a:ext cx="2250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 err="1" smtClean="0"/>
              <a:t>Current</a:t>
            </a:r>
            <a:r>
              <a:rPr lang="nl-BE" u="sng" dirty="0" smtClean="0"/>
              <a:t> </a:t>
            </a:r>
            <a:r>
              <a:rPr lang="nl-BE" u="sng" dirty="0" err="1" smtClean="0"/>
              <a:t>fluorescence</a:t>
            </a:r>
            <a:r>
              <a:rPr lang="nl-BE" u="sng" dirty="0" smtClean="0"/>
              <a:t> lamp at </a:t>
            </a:r>
            <a:r>
              <a:rPr lang="nl-BE" u="sng" dirty="0" err="1" smtClean="0"/>
              <a:t>the</a:t>
            </a:r>
            <a:r>
              <a:rPr lang="nl-BE" u="sng" dirty="0" smtClean="0"/>
              <a:t> </a:t>
            </a:r>
            <a:r>
              <a:rPr lang="nl-BE" u="sng" dirty="0" err="1" smtClean="0"/>
              <a:t>Axioimager</a:t>
            </a:r>
            <a:r>
              <a:rPr lang="nl-BE" dirty="0" smtClean="0"/>
              <a:t>, </a:t>
            </a:r>
            <a:r>
              <a:rPr lang="nl-BE" dirty="0" err="1" smtClean="0"/>
              <a:t>before</a:t>
            </a:r>
            <a:r>
              <a:rPr lang="nl-BE" dirty="0" smtClean="0"/>
              <a:t> at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Zeiss</a:t>
            </a:r>
            <a:r>
              <a:rPr lang="nl-BE" dirty="0" smtClean="0"/>
              <a:t> </a:t>
            </a:r>
            <a:r>
              <a:rPr lang="nl-BE" dirty="0" err="1" smtClean="0"/>
              <a:t>Exciter</a:t>
            </a:r>
            <a:r>
              <a:rPr lang="nl-BE" dirty="0" smtClean="0"/>
              <a:t>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314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Universiteit 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evmyl</dc:creator>
  <cp:lastModifiedBy>evmyl</cp:lastModifiedBy>
  <cp:revision>1</cp:revision>
  <dcterms:created xsi:type="dcterms:W3CDTF">2018-03-19T14:36:46Z</dcterms:created>
  <dcterms:modified xsi:type="dcterms:W3CDTF">2018-03-19T14:37:39Z</dcterms:modified>
</cp:coreProperties>
</file>