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3F42-FB44-4C0E-8D8A-FEA118D38E58}" type="datetimeFigureOut">
              <a:rPr lang="nl-BE" smtClean="0"/>
              <a:t>28/11/2018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2F03-38C8-4AA7-BEBC-8986B1A77D5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592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3F42-FB44-4C0E-8D8A-FEA118D38E58}" type="datetimeFigureOut">
              <a:rPr lang="nl-BE" smtClean="0"/>
              <a:t>28/11/2018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2F03-38C8-4AA7-BEBC-8986B1A77D5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609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3F42-FB44-4C0E-8D8A-FEA118D38E58}" type="datetimeFigureOut">
              <a:rPr lang="nl-BE" smtClean="0"/>
              <a:t>28/11/2018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2F03-38C8-4AA7-BEBC-8986B1A77D5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860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3F42-FB44-4C0E-8D8A-FEA118D38E58}" type="datetimeFigureOut">
              <a:rPr lang="nl-BE" smtClean="0"/>
              <a:t>28/11/2018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2F03-38C8-4AA7-BEBC-8986B1A77D5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75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3F42-FB44-4C0E-8D8A-FEA118D38E58}" type="datetimeFigureOut">
              <a:rPr lang="nl-BE" smtClean="0"/>
              <a:t>28/11/2018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2F03-38C8-4AA7-BEBC-8986B1A77D5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840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3F42-FB44-4C0E-8D8A-FEA118D38E58}" type="datetimeFigureOut">
              <a:rPr lang="nl-BE" smtClean="0"/>
              <a:t>28/11/2018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2F03-38C8-4AA7-BEBC-8986B1A77D5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832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3F42-FB44-4C0E-8D8A-FEA118D38E58}" type="datetimeFigureOut">
              <a:rPr lang="nl-BE" smtClean="0"/>
              <a:t>28/11/2018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2F03-38C8-4AA7-BEBC-8986B1A77D5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946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3F42-FB44-4C0E-8D8A-FEA118D38E58}" type="datetimeFigureOut">
              <a:rPr lang="nl-BE" smtClean="0"/>
              <a:t>28/11/2018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2F03-38C8-4AA7-BEBC-8986B1A77D5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242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3F42-FB44-4C0E-8D8A-FEA118D38E58}" type="datetimeFigureOut">
              <a:rPr lang="nl-BE" smtClean="0"/>
              <a:t>28/11/2018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2F03-38C8-4AA7-BEBC-8986B1A77D5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849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3F42-FB44-4C0E-8D8A-FEA118D38E58}" type="datetimeFigureOut">
              <a:rPr lang="nl-BE" smtClean="0"/>
              <a:t>28/11/2018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2F03-38C8-4AA7-BEBC-8986B1A77D5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829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3F42-FB44-4C0E-8D8A-FEA118D38E58}" type="datetimeFigureOut">
              <a:rPr lang="nl-BE" smtClean="0"/>
              <a:t>28/11/2018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2F03-38C8-4AA7-BEBC-8986B1A77D5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47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13F42-FB44-4C0E-8D8A-FEA118D38E58}" type="datetimeFigureOut">
              <a:rPr lang="nl-BE" smtClean="0"/>
              <a:t>28/11/2018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02F03-38C8-4AA7-BEBC-8986B1A77D5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267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87" y="598811"/>
            <a:ext cx="5571366" cy="5571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9950" y="180926"/>
            <a:ext cx="153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2</a:t>
            </a:r>
            <a:r>
              <a:rPr lang="nl-BE" dirty="0" smtClean="0"/>
              <a:t>0x_Exciter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909" y="598811"/>
            <a:ext cx="5565013" cy="5571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2928" y="229479"/>
            <a:ext cx="153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20x_Zeiss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0072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655" y="550258"/>
            <a:ext cx="5886956" cy="5886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8163" y="180926"/>
            <a:ext cx="153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40x_Zeiss 710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35" y="550258"/>
            <a:ext cx="5457403" cy="5457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9950" y="180926"/>
            <a:ext cx="153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40x_Exciter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89438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Universiteit Gent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evmyl</dc:creator>
  <cp:lastModifiedBy>evmyl</cp:lastModifiedBy>
  <cp:revision>1</cp:revision>
  <dcterms:created xsi:type="dcterms:W3CDTF">2018-11-28T12:39:23Z</dcterms:created>
  <dcterms:modified xsi:type="dcterms:W3CDTF">2018-11-28T12:48:38Z</dcterms:modified>
</cp:coreProperties>
</file>